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7" r:id="rId4"/>
    <p:sldId id="258" r:id="rId5"/>
    <p:sldId id="259" r:id="rId6"/>
    <p:sldId id="260" r:id="rId7"/>
    <p:sldId id="262" r:id="rId8"/>
    <p:sldId id="261" r:id="rId9"/>
    <p:sldId id="263" r:id="rId10"/>
    <p:sldId id="264" r:id="rId11"/>
    <p:sldId id="265" r:id="rId12"/>
    <p:sldId id="266" r:id="rId13"/>
    <p:sldId id="281" r:id="rId14"/>
    <p:sldId id="282" r:id="rId15"/>
    <p:sldId id="268"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97649-459A-4F30-B44A-E100E69C6F53}" v="53" dt="2022-08-08T22:32:30.2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endhar Reddy Kokkonda" userId="815ec343c48077be" providerId="LiveId" clId="{53B97649-459A-4F30-B44A-E100E69C6F53}"/>
    <pc:docChg chg="undo custSel addSld delSld modSld sldOrd">
      <pc:chgData name="Amarendhar Reddy Kokkonda" userId="815ec343c48077be" providerId="LiveId" clId="{53B97649-459A-4F30-B44A-E100E69C6F53}" dt="2022-08-08T22:37:32.997" v="4341" actId="478"/>
      <pc:docMkLst>
        <pc:docMk/>
      </pc:docMkLst>
      <pc:sldChg chg="modTransition modAnim">
        <pc:chgData name="Amarendhar Reddy Kokkonda" userId="815ec343c48077be" providerId="LiveId" clId="{53B97649-459A-4F30-B44A-E100E69C6F53}" dt="2022-08-08T19:22:00.962" v="147"/>
        <pc:sldMkLst>
          <pc:docMk/>
          <pc:sldMk cId="1136382068" sldId="256"/>
        </pc:sldMkLst>
      </pc:sldChg>
      <pc:sldChg chg="modTransition">
        <pc:chgData name="Amarendhar Reddy Kokkonda" userId="815ec343c48077be" providerId="LiveId" clId="{53B97649-459A-4F30-B44A-E100E69C6F53}" dt="2022-08-08T19:20:46.006" v="143"/>
        <pc:sldMkLst>
          <pc:docMk/>
          <pc:sldMk cId="527747400" sldId="257"/>
        </pc:sldMkLst>
      </pc:sldChg>
      <pc:sldChg chg="modSp mod modTransition">
        <pc:chgData name="Amarendhar Reddy Kokkonda" userId="815ec343c48077be" providerId="LiveId" clId="{53B97649-459A-4F30-B44A-E100E69C6F53}" dt="2022-08-08T19:20:34.133" v="142"/>
        <pc:sldMkLst>
          <pc:docMk/>
          <pc:sldMk cId="4285966091" sldId="258"/>
        </pc:sldMkLst>
        <pc:spChg chg="mod">
          <ac:chgData name="Amarendhar Reddy Kokkonda" userId="815ec343c48077be" providerId="LiveId" clId="{53B97649-459A-4F30-B44A-E100E69C6F53}" dt="2022-08-08T19:19:57.495" v="141" actId="20577"/>
          <ac:spMkLst>
            <pc:docMk/>
            <pc:sldMk cId="4285966091" sldId="258"/>
            <ac:spMk id="4" creationId="{34E9BF0C-AB78-846F-24C2-B70488A7D6A8}"/>
          </ac:spMkLst>
        </pc:spChg>
        <pc:graphicFrameChg chg="mod modGraphic">
          <ac:chgData name="Amarendhar Reddy Kokkonda" userId="815ec343c48077be" providerId="LiveId" clId="{53B97649-459A-4F30-B44A-E100E69C6F53}" dt="2022-08-08T19:17:14.056" v="115"/>
          <ac:graphicFrameMkLst>
            <pc:docMk/>
            <pc:sldMk cId="4285966091" sldId="258"/>
            <ac:graphicFrameMk id="10" creationId="{4031A281-C6DE-4219-AB32-A86EC5FC0F96}"/>
          </ac:graphicFrameMkLst>
        </pc:graphicFrameChg>
      </pc:sldChg>
      <pc:sldChg chg="addSp delSp modSp new mod modMedia setBg modClrScheme addAnim delAnim chgLayout">
        <pc:chgData name="Amarendhar Reddy Kokkonda" userId="815ec343c48077be" providerId="LiveId" clId="{53B97649-459A-4F30-B44A-E100E69C6F53}" dt="2022-08-08T21:41:27.598" v="3527" actId="113"/>
        <pc:sldMkLst>
          <pc:docMk/>
          <pc:sldMk cId="1383802528" sldId="259"/>
        </pc:sldMkLst>
        <pc:spChg chg="del mod ord">
          <ac:chgData name="Amarendhar Reddy Kokkonda" userId="815ec343c48077be" providerId="LiveId" clId="{53B97649-459A-4F30-B44A-E100E69C6F53}" dt="2022-08-08T19:18:03.585" v="117" actId="700"/>
          <ac:spMkLst>
            <pc:docMk/>
            <pc:sldMk cId="1383802528" sldId="259"/>
            <ac:spMk id="2" creationId="{7EBAFAAF-B618-4C6D-4F46-D5325AA057B3}"/>
          </ac:spMkLst>
        </pc:spChg>
        <pc:spChg chg="del mod ord">
          <ac:chgData name="Amarendhar Reddy Kokkonda" userId="815ec343c48077be" providerId="LiveId" clId="{53B97649-459A-4F30-B44A-E100E69C6F53}" dt="2022-08-08T19:18:03.585" v="117" actId="700"/>
          <ac:spMkLst>
            <pc:docMk/>
            <pc:sldMk cId="1383802528" sldId="259"/>
            <ac:spMk id="3" creationId="{1A313129-32F4-A512-7C75-B4B9FDD11E43}"/>
          </ac:spMkLst>
        </pc:spChg>
        <pc:spChg chg="add mod ord">
          <ac:chgData name="Amarendhar Reddy Kokkonda" userId="815ec343c48077be" providerId="LiveId" clId="{53B97649-459A-4F30-B44A-E100E69C6F53}" dt="2022-08-08T21:41:27.598" v="3527" actId="113"/>
          <ac:spMkLst>
            <pc:docMk/>
            <pc:sldMk cId="1383802528" sldId="259"/>
            <ac:spMk id="4" creationId="{7F79DF4E-53A5-35AD-47DD-6A134C2805AB}"/>
          </ac:spMkLst>
        </pc:spChg>
        <pc:spChg chg="add del mod ord">
          <ac:chgData name="Amarendhar Reddy Kokkonda" userId="815ec343c48077be" providerId="LiveId" clId="{53B97649-459A-4F30-B44A-E100E69C6F53}" dt="2022-08-08T19:19:04.174" v="132" actId="478"/>
          <ac:spMkLst>
            <pc:docMk/>
            <pc:sldMk cId="1383802528" sldId="259"/>
            <ac:spMk id="5" creationId="{57326F29-4E18-881F-F814-E07FD49A38EB}"/>
          </ac:spMkLst>
        </pc:spChg>
        <pc:spChg chg="add del">
          <ac:chgData name="Amarendhar Reddy Kokkonda" userId="815ec343c48077be" providerId="LiveId" clId="{53B97649-459A-4F30-B44A-E100E69C6F53}" dt="2022-08-08T19:19:16.169" v="133" actId="26606"/>
          <ac:spMkLst>
            <pc:docMk/>
            <pc:sldMk cId="1383802528" sldId="259"/>
            <ac:spMk id="11" creationId="{E20BB609-EF92-42DB-836C-0699A590B5CF}"/>
          </ac:spMkLst>
        </pc:spChg>
        <pc:spChg chg="add del">
          <ac:chgData name="Amarendhar Reddy Kokkonda" userId="815ec343c48077be" providerId="LiveId" clId="{53B97649-459A-4F30-B44A-E100E69C6F53}" dt="2022-08-08T19:19:16.169" v="133" actId="26606"/>
          <ac:spMkLst>
            <pc:docMk/>
            <pc:sldMk cId="1383802528" sldId="259"/>
            <ac:spMk id="13" creationId="{475D337E-317A-4DE5-A744-F0371BBDAD5F}"/>
          </ac:spMkLst>
        </pc:spChg>
        <pc:spChg chg="add del">
          <ac:chgData name="Amarendhar Reddy Kokkonda" userId="815ec343c48077be" providerId="LiveId" clId="{53B97649-459A-4F30-B44A-E100E69C6F53}" dt="2022-08-08T19:19:16.169" v="133" actId="26606"/>
          <ac:spMkLst>
            <pc:docMk/>
            <pc:sldMk cId="1383802528" sldId="259"/>
            <ac:spMk id="15" creationId="{B2C335F7-F61C-4EB4-80F2-4B1438FE66BB}"/>
          </ac:spMkLst>
        </pc:spChg>
        <pc:spChg chg="add">
          <ac:chgData name="Amarendhar Reddy Kokkonda" userId="815ec343c48077be" providerId="LiveId" clId="{53B97649-459A-4F30-B44A-E100E69C6F53}" dt="2022-08-08T19:19:16.169" v="133" actId="26606"/>
          <ac:spMkLst>
            <pc:docMk/>
            <pc:sldMk cId="1383802528" sldId="259"/>
            <ac:spMk id="20" creationId="{FAF3766F-DEF3-4802-BB0D-7A18EDD9704F}"/>
          </ac:spMkLst>
        </pc:spChg>
        <pc:spChg chg="add">
          <ac:chgData name="Amarendhar Reddy Kokkonda" userId="815ec343c48077be" providerId="LiveId" clId="{53B97649-459A-4F30-B44A-E100E69C6F53}" dt="2022-08-08T19:19:16.169" v="133" actId="26606"/>
          <ac:spMkLst>
            <pc:docMk/>
            <pc:sldMk cId="1383802528" sldId="259"/>
            <ac:spMk id="22" creationId="{B2C335F7-F61C-4EB4-80F2-4B1438FE66BB}"/>
          </ac:spMkLst>
        </pc:spChg>
        <pc:spChg chg="add">
          <ac:chgData name="Amarendhar Reddy Kokkonda" userId="815ec343c48077be" providerId="LiveId" clId="{53B97649-459A-4F30-B44A-E100E69C6F53}" dt="2022-08-08T19:19:16.169" v="133" actId="26606"/>
          <ac:spMkLst>
            <pc:docMk/>
            <pc:sldMk cId="1383802528" sldId="259"/>
            <ac:spMk id="24" creationId="{F1189494-2B67-46D2-93D6-A122A09BF6B2}"/>
          </ac:spMkLst>
        </pc:spChg>
        <pc:picChg chg="add del mod ord">
          <ac:chgData name="Amarendhar Reddy Kokkonda" userId="815ec343c48077be" providerId="LiveId" clId="{53B97649-459A-4F30-B44A-E100E69C6F53}" dt="2022-08-08T19:19:16.169" v="133" actId="26606"/>
          <ac:picMkLst>
            <pc:docMk/>
            <pc:sldMk cId="1383802528" sldId="259"/>
            <ac:picMk id="7" creationId="{779B33B6-105E-F792-158F-78146AC6FE39}"/>
          </ac:picMkLst>
        </pc:picChg>
      </pc:sldChg>
      <pc:sldChg chg="addSp delSp modSp new mod setBg modClrScheme chgLayout">
        <pc:chgData name="Amarendhar Reddy Kokkonda" userId="815ec343c48077be" providerId="LiveId" clId="{53B97649-459A-4F30-B44A-E100E69C6F53}" dt="2022-08-08T21:33:15.244" v="3387" actId="26606"/>
        <pc:sldMkLst>
          <pc:docMk/>
          <pc:sldMk cId="1965925292" sldId="260"/>
        </pc:sldMkLst>
        <pc:spChg chg="mod ord">
          <ac:chgData name="Amarendhar Reddy Kokkonda" userId="815ec343c48077be" providerId="LiveId" clId="{53B97649-459A-4F30-B44A-E100E69C6F53}" dt="2022-08-08T21:32:54.072" v="3382" actId="26606"/>
          <ac:spMkLst>
            <pc:docMk/>
            <pc:sldMk cId="1965925292" sldId="260"/>
            <ac:spMk id="2" creationId="{D947FBBC-48AE-832E-F5E9-1CE90F457DAB}"/>
          </ac:spMkLst>
        </pc:spChg>
        <pc:spChg chg="del">
          <ac:chgData name="Amarendhar Reddy Kokkonda" userId="815ec343c48077be" providerId="LiveId" clId="{53B97649-459A-4F30-B44A-E100E69C6F53}" dt="2022-08-08T19:24:02.605" v="149"/>
          <ac:spMkLst>
            <pc:docMk/>
            <pc:sldMk cId="1965925292" sldId="260"/>
            <ac:spMk id="3" creationId="{AD481D9B-82CA-3887-1B4F-DEFAC66E959F}"/>
          </ac:spMkLst>
        </pc:spChg>
        <pc:spChg chg="add del mod ord">
          <ac:chgData name="Amarendhar Reddy Kokkonda" userId="815ec343c48077be" providerId="LiveId" clId="{53B97649-459A-4F30-B44A-E100E69C6F53}" dt="2022-08-08T21:33:15.244" v="3387" actId="26606"/>
          <ac:spMkLst>
            <pc:docMk/>
            <pc:sldMk cId="1965925292" sldId="260"/>
            <ac:spMk id="6" creationId="{BBF3CC39-91C5-A5F0-8958-3A8FEC91C76B}"/>
          </ac:spMkLst>
        </pc:spChg>
        <pc:spChg chg="add del">
          <ac:chgData name="Amarendhar Reddy Kokkonda" userId="815ec343c48077be" providerId="LiveId" clId="{53B97649-459A-4F30-B44A-E100E69C6F53}" dt="2022-08-08T21:32:46.189" v="3380" actId="26606"/>
          <ac:spMkLst>
            <pc:docMk/>
            <pc:sldMk cId="1965925292" sldId="260"/>
            <ac:spMk id="11" creationId="{ADE57300-C7FF-4578-99A0-42B0295B123C}"/>
          </ac:spMkLst>
        </pc:spChg>
        <pc:spChg chg="add del">
          <ac:chgData name="Amarendhar Reddy Kokkonda" userId="815ec343c48077be" providerId="LiveId" clId="{53B97649-459A-4F30-B44A-E100E69C6F53}" dt="2022-08-08T21:32:46.189" v="3380" actId="26606"/>
          <ac:spMkLst>
            <pc:docMk/>
            <pc:sldMk cId="1965925292" sldId="260"/>
            <ac:spMk id="13" creationId="{34C0330F-1D4F-4552-B799-615DD237B6DE}"/>
          </ac:spMkLst>
        </pc:spChg>
        <pc:spChg chg="add del">
          <ac:chgData name="Amarendhar Reddy Kokkonda" userId="815ec343c48077be" providerId="LiveId" clId="{53B97649-459A-4F30-B44A-E100E69C6F53}" dt="2022-08-08T21:32:46.189" v="3380" actId="26606"/>
          <ac:spMkLst>
            <pc:docMk/>
            <pc:sldMk cId="1965925292" sldId="260"/>
            <ac:spMk id="15" creationId="{92BE0106-0C20-465B-A1BE-0BAC2737B1AD}"/>
          </ac:spMkLst>
        </pc:spChg>
        <pc:spChg chg="add del">
          <ac:chgData name="Amarendhar Reddy Kokkonda" userId="815ec343c48077be" providerId="LiveId" clId="{53B97649-459A-4F30-B44A-E100E69C6F53}" dt="2022-08-08T21:32:46.189" v="3380" actId="26606"/>
          <ac:spMkLst>
            <pc:docMk/>
            <pc:sldMk cId="1965925292" sldId="260"/>
            <ac:spMk id="17" creationId="{97B17300-4063-4FCF-8D7A-59C263BDAA2A}"/>
          </ac:spMkLst>
        </pc:spChg>
        <pc:spChg chg="add del">
          <ac:chgData name="Amarendhar Reddy Kokkonda" userId="815ec343c48077be" providerId="LiveId" clId="{53B97649-459A-4F30-B44A-E100E69C6F53}" dt="2022-08-08T21:32:54.072" v="3382" actId="26606"/>
          <ac:spMkLst>
            <pc:docMk/>
            <pc:sldMk cId="1965925292" sldId="260"/>
            <ac:spMk id="19" creationId="{ADE57300-C7FF-4578-99A0-42B0295B123C}"/>
          </ac:spMkLst>
        </pc:spChg>
        <pc:spChg chg="add del">
          <ac:chgData name="Amarendhar Reddy Kokkonda" userId="815ec343c48077be" providerId="LiveId" clId="{53B97649-459A-4F30-B44A-E100E69C6F53}" dt="2022-08-08T21:32:54.072" v="3382" actId="26606"/>
          <ac:spMkLst>
            <pc:docMk/>
            <pc:sldMk cId="1965925292" sldId="260"/>
            <ac:spMk id="20" creationId="{34C0330F-1D4F-4552-B799-615DD237B6DE}"/>
          </ac:spMkLst>
        </pc:spChg>
        <pc:spChg chg="add del">
          <ac:chgData name="Amarendhar Reddy Kokkonda" userId="815ec343c48077be" providerId="LiveId" clId="{53B97649-459A-4F30-B44A-E100E69C6F53}" dt="2022-08-08T21:32:54.072" v="3382" actId="26606"/>
          <ac:spMkLst>
            <pc:docMk/>
            <pc:sldMk cId="1965925292" sldId="260"/>
            <ac:spMk id="21" creationId="{C1F1676C-F2A4-4F2A-95E0-0AAB6995769F}"/>
          </ac:spMkLst>
        </pc:spChg>
        <pc:spChg chg="add del">
          <ac:chgData name="Amarendhar Reddy Kokkonda" userId="815ec343c48077be" providerId="LiveId" clId="{53B97649-459A-4F30-B44A-E100E69C6F53}" dt="2022-08-08T21:32:54.072" v="3382" actId="26606"/>
          <ac:spMkLst>
            <pc:docMk/>
            <pc:sldMk cId="1965925292" sldId="260"/>
            <ac:spMk id="22" creationId="{9322A652-16AB-4D19-AA9B-F65C1123603A}"/>
          </ac:spMkLst>
        </pc:spChg>
        <pc:graphicFrameChg chg="add del">
          <ac:chgData name="Amarendhar Reddy Kokkonda" userId="815ec343c48077be" providerId="LiveId" clId="{53B97649-459A-4F30-B44A-E100E69C6F53}" dt="2022-08-08T21:33:11.546" v="3384" actId="26606"/>
          <ac:graphicFrameMkLst>
            <pc:docMk/>
            <pc:sldMk cId="1965925292" sldId="260"/>
            <ac:graphicFrameMk id="8" creationId="{809B2048-A28E-36A3-3AA8-A4E864547699}"/>
          </ac:graphicFrameMkLst>
        </pc:graphicFrameChg>
        <pc:graphicFrameChg chg="add del">
          <ac:chgData name="Amarendhar Reddy Kokkonda" userId="815ec343c48077be" providerId="LiveId" clId="{53B97649-459A-4F30-B44A-E100E69C6F53}" dt="2022-08-08T21:33:15.213" v="3386" actId="26606"/>
          <ac:graphicFrameMkLst>
            <pc:docMk/>
            <pc:sldMk cId="1965925292" sldId="260"/>
            <ac:graphicFrameMk id="10" creationId="{2F5061B7-2F1B-5A3E-0475-2440813FA017}"/>
          </ac:graphicFrameMkLst>
        </pc:graphicFrameChg>
        <pc:graphicFrameChg chg="add">
          <ac:chgData name="Amarendhar Reddy Kokkonda" userId="815ec343c48077be" providerId="LiveId" clId="{53B97649-459A-4F30-B44A-E100E69C6F53}" dt="2022-08-08T21:33:15.244" v="3387" actId="26606"/>
          <ac:graphicFrameMkLst>
            <pc:docMk/>
            <pc:sldMk cId="1965925292" sldId="260"/>
            <ac:graphicFrameMk id="12" creationId="{809B2048-A28E-36A3-3AA8-A4E864547699}"/>
          </ac:graphicFrameMkLst>
        </pc:graphicFrameChg>
        <pc:picChg chg="add mod ord modCrop">
          <ac:chgData name="Amarendhar Reddy Kokkonda" userId="815ec343c48077be" providerId="LiveId" clId="{53B97649-459A-4F30-B44A-E100E69C6F53}" dt="2022-08-08T21:32:54.072" v="3382" actId="26606"/>
          <ac:picMkLst>
            <pc:docMk/>
            <pc:sldMk cId="1965925292" sldId="260"/>
            <ac:picMk id="5" creationId="{FEAFB393-8FA7-8CB6-D5E0-D11BAFEDE4FF}"/>
          </ac:picMkLst>
        </pc:picChg>
      </pc:sldChg>
      <pc:sldChg chg="addSp delSp modSp new mod modClrScheme chgLayout">
        <pc:chgData name="Amarendhar Reddy Kokkonda" userId="815ec343c48077be" providerId="LiveId" clId="{53B97649-459A-4F30-B44A-E100E69C6F53}" dt="2022-08-08T21:35:36.923" v="3407" actId="255"/>
        <pc:sldMkLst>
          <pc:docMk/>
          <pc:sldMk cId="3914250835" sldId="261"/>
        </pc:sldMkLst>
        <pc:spChg chg="mod ord">
          <ac:chgData name="Amarendhar Reddy Kokkonda" userId="815ec343c48077be" providerId="LiveId" clId="{53B97649-459A-4F30-B44A-E100E69C6F53}" dt="2022-08-08T20:51:39.120" v="1162" actId="20577"/>
          <ac:spMkLst>
            <pc:docMk/>
            <pc:sldMk cId="3914250835" sldId="261"/>
            <ac:spMk id="2" creationId="{A66B5F9A-E3B5-7479-DD21-C231BE8EF638}"/>
          </ac:spMkLst>
        </pc:spChg>
        <pc:spChg chg="del">
          <ac:chgData name="Amarendhar Reddy Kokkonda" userId="815ec343c48077be" providerId="LiveId" clId="{53B97649-459A-4F30-B44A-E100E69C6F53}" dt="2022-08-08T20:31:30.177" v="700" actId="931"/>
          <ac:spMkLst>
            <pc:docMk/>
            <pc:sldMk cId="3914250835" sldId="261"/>
            <ac:spMk id="3" creationId="{1A2EAE9A-B060-9409-A63F-C94384112B7C}"/>
          </ac:spMkLst>
        </pc:spChg>
        <pc:spChg chg="add del mod ord">
          <ac:chgData name="Amarendhar Reddy Kokkonda" userId="815ec343c48077be" providerId="LiveId" clId="{53B97649-459A-4F30-B44A-E100E69C6F53}" dt="2022-08-08T21:34:10.764" v="3397" actId="26606"/>
          <ac:spMkLst>
            <pc:docMk/>
            <pc:sldMk cId="3914250835" sldId="261"/>
            <ac:spMk id="6" creationId="{88436A00-169C-2D81-2791-4A3107399D41}"/>
          </ac:spMkLst>
        </pc:spChg>
        <pc:graphicFrameChg chg="add mod">
          <ac:chgData name="Amarendhar Reddy Kokkonda" userId="815ec343c48077be" providerId="LiveId" clId="{53B97649-459A-4F30-B44A-E100E69C6F53}" dt="2022-08-08T21:35:36.923" v="3407" actId="255"/>
          <ac:graphicFrameMkLst>
            <pc:docMk/>
            <pc:sldMk cId="3914250835" sldId="261"/>
            <ac:graphicFrameMk id="12" creationId="{89FB539F-520E-C24E-0516-5BCDD1AFC94B}"/>
          </ac:graphicFrameMkLst>
        </pc:graphicFrameChg>
        <pc:picChg chg="add mod ord modCrop">
          <ac:chgData name="Amarendhar Reddy Kokkonda" userId="815ec343c48077be" providerId="LiveId" clId="{53B97649-459A-4F30-B44A-E100E69C6F53}" dt="2022-08-08T21:34:43.469" v="3401" actId="1076"/>
          <ac:picMkLst>
            <pc:docMk/>
            <pc:sldMk cId="3914250835" sldId="261"/>
            <ac:picMk id="5" creationId="{DF6811CE-86CB-0413-E1C2-653BDE0B5E68}"/>
          </ac:picMkLst>
        </pc:picChg>
        <pc:picChg chg="add mod modCrop">
          <ac:chgData name="Amarendhar Reddy Kokkonda" userId="815ec343c48077be" providerId="LiveId" clId="{53B97649-459A-4F30-B44A-E100E69C6F53}" dt="2022-08-08T21:34:31.265" v="3399" actId="1076"/>
          <ac:picMkLst>
            <pc:docMk/>
            <pc:sldMk cId="3914250835" sldId="261"/>
            <ac:picMk id="8" creationId="{73F0BA6D-06E8-CDE9-53E0-D90BE227B0EC}"/>
          </ac:picMkLst>
        </pc:picChg>
        <pc:picChg chg="add mod modCrop">
          <ac:chgData name="Amarendhar Reddy Kokkonda" userId="815ec343c48077be" providerId="LiveId" clId="{53B97649-459A-4F30-B44A-E100E69C6F53}" dt="2022-08-08T21:34:26.357" v="3398" actId="1076"/>
          <ac:picMkLst>
            <pc:docMk/>
            <pc:sldMk cId="3914250835" sldId="261"/>
            <ac:picMk id="10" creationId="{8999A0E3-E683-8F2F-0462-67DF14380D6A}"/>
          </ac:picMkLst>
        </pc:picChg>
      </pc:sldChg>
      <pc:sldChg chg="addSp delSp modSp add mod ord">
        <pc:chgData name="Amarendhar Reddy Kokkonda" userId="815ec343c48077be" providerId="LiveId" clId="{53B97649-459A-4F30-B44A-E100E69C6F53}" dt="2022-08-08T21:33:48.145" v="3396" actId="26606"/>
        <pc:sldMkLst>
          <pc:docMk/>
          <pc:sldMk cId="1534151848" sldId="262"/>
        </pc:sldMkLst>
        <pc:spChg chg="mod">
          <ac:chgData name="Amarendhar Reddy Kokkonda" userId="815ec343c48077be" providerId="LiveId" clId="{53B97649-459A-4F30-B44A-E100E69C6F53}" dt="2022-08-08T20:51:34.438" v="1160" actId="20577"/>
          <ac:spMkLst>
            <pc:docMk/>
            <pc:sldMk cId="1534151848" sldId="262"/>
            <ac:spMk id="2" creationId="{A66B5F9A-E3B5-7479-DD21-C231BE8EF638}"/>
          </ac:spMkLst>
        </pc:spChg>
        <pc:spChg chg="add del">
          <ac:chgData name="Amarendhar Reddy Kokkonda" userId="815ec343c48077be" providerId="LiveId" clId="{53B97649-459A-4F30-B44A-E100E69C6F53}" dt="2022-08-08T21:33:48.145" v="3396" actId="26606"/>
          <ac:spMkLst>
            <pc:docMk/>
            <pc:sldMk cId="1534151848" sldId="262"/>
            <ac:spMk id="6" creationId="{88436A00-169C-2D81-2791-4A3107399D41}"/>
          </ac:spMkLst>
        </pc:spChg>
        <pc:graphicFrameChg chg="add del">
          <ac:chgData name="Amarendhar Reddy Kokkonda" userId="815ec343c48077be" providerId="LiveId" clId="{53B97649-459A-4F30-B44A-E100E69C6F53}" dt="2022-08-08T21:33:36.933" v="3389" actId="26606"/>
          <ac:graphicFrameMkLst>
            <pc:docMk/>
            <pc:sldMk cId="1534151848" sldId="262"/>
            <ac:graphicFrameMk id="8" creationId="{5F80247F-2882-5393-08A2-B3C38FD13E7C}"/>
          </ac:graphicFrameMkLst>
        </pc:graphicFrameChg>
        <pc:graphicFrameChg chg="add del">
          <ac:chgData name="Amarendhar Reddy Kokkonda" userId="815ec343c48077be" providerId="LiveId" clId="{53B97649-459A-4F30-B44A-E100E69C6F53}" dt="2022-08-08T21:33:42.608" v="3391" actId="26606"/>
          <ac:graphicFrameMkLst>
            <pc:docMk/>
            <pc:sldMk cId="1534151848" sldId="262"/>
            <ac:graphicFrameMk id="10" creationId="{099FACE4-8AEA-4AEB-31A2-9DC93F678360}"/>
          </ac:graphicFrameMkLst>
        </pc:graphicFrameChg>
        <pc:graphicFrameChg chg="add del">
          <ac:chgData name="Amarendhar Reddy Kokkonda" userId="815ec343c48077be" providerId="LiveId" clId="{53B97649-459A-4F30-B44A-E100E69C6F53}" dt="2022-08-08T21:33:45.918" v="3393" actId="26606"/>
          <ac:graphicFrameMkLst>
            <pc:docMk/>
            <pc:sldMk cId="1534151848" sldId="262"/>
            <ac:graphicFrameMk id="12" creationId="{DBC03A9B-2736-E779-B5CC-1B69840803A7}"/>
          </ac:graphicFrameMkLst>
        </pc:graphicFrameChg>
        <pc:graphicFrameChg chg="add del">
          <ac:chgData name="Amarendhar Reddy Kokkonda" userId="815ec343c48077be" providerId="LiveId" clId="{53B97649-459A-4F30-B44A-E100E69C6F53}" dt="2022-08-08T21:33:48.128" v="3395" actId="26606"/>
          <ac:graphicFrameMkLst>
            <pc:docMk/>
            <pc:sldMk cId="1534151848" sldId="262"/>
            <ac:graphicFrameMk id="14" creationId="{24E3B5C7-DFDB-EBFE-510E-C68D7734DD39}"/>
          </ac:graphicFrameMkLst>
        </pc:graphicFrameChg>
        <pc:graphicFrameChg chg="add">
          <ac:chgData name="Amarendhar Reddy Kokkonda" userId="815ec343c48077be" providerId="LiveId" clId="{53B97649-459A-4F30-B44A-E100E69C6F53}" dt="2022-08-08T21:33:48.145" v="3396" actId="26606"/>
          <ac:graphicFrameMkLst>
            <pc:docMk/>
            <pc:sldMk cId="1534151848" sldId="262"/>
            <ac:graphicFrameMk id="16" creationId="{099FACE4-8AEA-4AEB-31A2-9DC93F678360}"/>
          </ac:graphicFrameMkLst>
        </pc:graphicFrameChg>
      </pc:sldChg>
      <pc:sldChg chg="add del">
        <pc:chgData name="Amarendhar Reddy Kokkonda" userId="815ec343c48077be" providerId="LiveId" clId="{53B97649-459A-4F30-B44A-E100E69C6F53}" dt="2022-08-08T20:52:00.638" v="1164" actId="47"/>
        <pc:sldMkLst>
          <pc:docMk/>
          <pc:sldMk cId="462560600" sldId="263"/>
        </pc:sldMkLst>
      </pc:sldChg>
      <pc:sldChg chg="addSp delSp modSp add mod">
        <pc:chgData name="Amarendhar Reddy Kokkonda" userId="815ec343c48077be" providerId="LiveId" clId="{53B97649-459A-4F30-B44A-E100E69C6F53}" dt="2022-08-08T21:36:21.437" v="3414" actId="1076"/>
        <pc:sldMkLst>
          <pc:docMk/>
          <pc:sldMk cId="2570728585" sldId="263"/>
        </pc:sldMkLst>
        <pc:spChg chg="mod">
          <ac:chgData name="Amarendhar Reddy Kokkonda" userId="815ec343c48077be" providerId="LiveId" clId="{53B97649-459A-4F30-B44A-E100E69C6F53}" dt="2022-08-08T20:52:09.663" v="1167" actId="20577"/>
          <ac:spMkLst>
            <pc:docMk/>
            <pc:sldMk cId="2570728585" sldId="263"/>
            <ac:spMk id="2" creationId="{A66B5F9A-E3B5-7479-DD21-C231BE8EF638}"/>
          </ac:spMkLst>
        </pc:spChg>
        <pc:spChg chg="del mod">
          <ac:chgData name="Amarendhar Reddy Kokkonda" userId="815ec343c48077be" providerId="LiveId" clId="{53B97649-459A-4F30-B44A-E100E69C6F53}" dt="2022-08-08T21:36:00.933" v="3408" actId="26606"/>
          <ac:spMkLst>
            <pc:docMk/>
            <pc:sldMk cId="2570728585" sldId="263"/>
            <ac:spMk id="6" creationId="{88436A00-169C-2D81-2791-4A3107399D41}"/>
          </ac:spMkLst>
        </pc:spChg>
        <pc:spChg chg="add del mod">
          <ac:chgData name="Amarendhar Reddy Kokkonda" userId="815ec343c48077be" providerId="LiveId" clId="{53B97649-459A-4F30-B44A-E100E69C6F53}" dt="2022-08-08T21:04:50.160" v="1476" actId="478"/>
          <ac:spMkLst>
            <pc:docMk/>
            <pc:sldMk cId="2570728585" sldId="263"/>
            <ac:spMk id="8" creationId="{5256E083-D5A4-29A0-07A0-22547BEEAFC9}"/>
          </ac:spMkLst>
        </pc:spChg>
        <pc:graphicFrameChg chg="add">
          <ac:chgData name="Amarendhar Reddy Kokkonda" userId="815ec343c48077be" providerId="LiveId" clId="{53B97649-459A-4F30-B44A-E100E69C6F53}" dt="2022-08-08T21:36:00.933" v="3408" actId="26606"/>
          <ac:graphicFrameMkLst>
            <pc:docMk/>
            <pc:sldMk cId="2570728585" sldId="263"/>
            <ac:graphicFrameMk id="14" creationId="{8BAAE2EB-0417-EB71-DD10-5D9A11A38B3C}"/>
          </ac:graphicFrameMkLst>
        </pc:graphicFrameChg>
        <pc:picChg chg="add mod modCrop">
          <ac:chgData name="Amarendhar Reddy Kokkonda" userId="815ec343c48077be" providerId="LiveId" clId="{53B97649-459A-4F30-B44A-E100E69C6F53}" dt="2022-08-08T21:36:21.437" v="3414" actId="1076"/>
          <ac:picMkLst>
            <pc:docMk/>
            <pc:sldMk cId="2570728585" sldId="263"/>
            <ac:picMk id="4" creationId="{77747CCD-57F2-92FE-08C9-33510934AD9D}"/>
          </ac:picMkLst>
        </pc:picChg>
        <pc:picChg chg="del">
          <ac:chgData name="Amarendhar Reddy Kokkonda" userId="815ec343c48077be" providerId="LiveId" clId="{53B97649-459A-4F30-B44A-E100E69C6F53}" dt="2022-08-08T21:04:46.448" v="1475" actId="478"/>
          <ac:picMkLst>
            <pc:docMk/>
            <pc:sldMk cId="2570728585" sldId="263"/>
            <ac:picMk id="5" creationId="{DF6811CE-86CB-0413-E1C2-653BDE0B5E68}"/>
          </ac:picMkLst>
        </pc:picChg>
        <pc:picChg chg="add mod modCrop">
          <ac:chgData name="Amarendhar Reddy Kokkonda" userId="815ec343c48077be" providerId="LiveId" clId="{53B97649-459A-4F30-B44A-E100E69C6F53}" dt="2022-08-08T21:36:19.027" v="3413" actId="1076"/>
          <ac:picMkLst>
            <pc:docMk/>
            <pc:sldMk cId="2570728585" sldId="263"/>
            <ac:picMk id="10" creationId="{49B0A407-18A7-C4BB-7875-65E89451BFF4}"/>
          </ac:picMkLst>
        </pc:picChg>
        <pc:picChg chg="add mod modCrop">
          <ac:chgData name="Amarendhar Reddy Kokkonda" userId="815ec343c48077be" providerId="LiveId" clId="{53B97649-459A-4F30-B44A-E100E69C6F53}" dt="2022-08-08T21:36:16.822" v="3412" actId="1076"/>
          <ac:picMkLst>
            <pc:docMk/>
            <pc:sldMk cId="2570728585" sldId="263"/>
            <ac:picMk id="12" creationId="{62E6D74F-1AB5-7126-5F42-0A9C6286902F}"/>
          </ac:picMkLst>
        </pc:picChg>
      </pc:sldChg>
      <pc:sldChg chg="addSp delSp modSp add mod">
        <pc:chgData name="Amarendhar Reddy Kokkonda" userId="815ec343c48077be" providerId="LiveId" clId="{53B97649-459A-4F30-B44A-E100E69C6F53}" dt="2022-08-08T21:37:23.943" v="3426"/>
        <pc:sldMkLst>
          <pc:docMk/>
          <pc:sldMk cId="1473773212" sldId="264"/>
        </pc:sldMkLst>
        <pc:spChg chg="mod">
          <ac:chgData name="Amarendhar Reddy Kokkonda" userId="815ec343c48077be" providerId="LiveId" clId="{53B97649-459A-4F30-B44A-E100E69C6F53}" dt="2022-08-08T21:21:15.626" v="2759" actId="20577"/>
          <ac:spMkLst>
            <pc:docMk/>
            <pc:sldMk cId="1473773212" sldId="264"/>
            <ac:spMk id="2" creationId="{A66B5F9A-E3B5-7479-DD21-C231BE8EF638}"/>
          </ac:spMkLst>
        </pc:spChg>
        <pc:spChg chg="add del mod">
          <ac:chgData name="Amarendhar Reddy Kokkonda" userId="815ec343c48077be" providerId="LiveId" clId="{53B97649-459A-4F30-B44A-E100E69C6F53}" dt="2022-08-08T21:37:03.095" v="3425" actId="26606"/>
          <ac:spMkLst>
            <pc:docMk/>
            <pc:sldMk cId="1473773212" sldId="264"/>
            <ac:spMk id="6" creationId="{88436A00-169C-2D81-2791-4A3107399D41}"/>
          </ac:spMkLst>
        </pc:spChg>
        <pc:graphicFrameChg chg="add del">
          <ac:chgData name="Amarendhar Reddy Kokkonda" userId="815ec343c48077be" providerId="LiveId" clId="{53B97649-459A-4F30-B44A-E100E69C6F53}" dt="2022-08-08T21:36:45.042" v="3416" actId="26606"/>
          <ac:graphicFrameMkLst>
            <pc:docMk/>
            <pc:sldMk cId="1473773212" sldId="264"/>
            <ac:graphicFrameMk id="8" creationId="{0CCFBCB1-A0E0-B60E-476E-A1AE486460D5}"/>
          </ac:graphicFrameMkLst>
        </pc:graphicFrameChg>
        <pc:graphicFrameChg chg="add del">
          <ac:chgData name="Amarendhar Reddy Kokkonda" userId="815ec343c48077be" providerId="LiveId" clId="{53B97649-459A-4F30-B44A-E100E69C6F53}" dt="2022-08-08T21:36:50.551" v="3418" actId="26606"/>
          <ac:graphicFrameMkLst>
            <pc:docMk/>
            <pc:sldMk cId="1473773212" sldId="264"/>
            <ac:graphicFrameMk id="11" creationId="{411D5599-93C7-84D8-E1E6-659AA292EAD6}"/>
          </ac:graphicFrameMkLst>
        </pc:graphicFrameChg>
        <pc:graphicFrameChg chg="add del">
          <ac:chgData name="Amarendhar Reddy Kokkonda" userId="815ec343c48077be" providerId="LiveId" clId="{53B97649-459A-4F30-B44A-E100E69C6F53}" dt="2022-08-08T21:36:55.260" v="3420" actId="26606"/>
          <ac:graphicFrameMkLst>
            <pc:docMk/>
            <pc:sldMk cId="1473773212" sldId="264"/>
            <ac:graphicFrameMk id="13" creationId="{04560428-81D1-C9DB-1AF7-EB37FDAF7D7E}"/>
          </ac:graphicFrameMkLst>
        </pc:graphicFrameChg>
        <pc:graphicFrameChg chg="add del">
          <ac:chgData name="Amarendhar Reddy Kokkonda" userId="815ec343c48077be" providerId="LiveId" clId="{53B97649-459A-4F30-B44A-E100E69C6F53}" dt="2022-08-08T21:36:58.377" v="3422" actId="26606"/>
          <ac:graphicFrameMkLst>
            <pc:docMk/>
            <pc:sldMk cId="1473773212" sldId="264"/>
            <ac:graphicFrameMk id="15" creationId="{2BC9F19F-6EFD-9C53-E5A6-8ACF94699AC0}"/>
          </ac:graphicFrameMkLst>
        </pc:graphicFrameChg>
        <pc:graphicFrameChg chg="add del">
          <ac:chgData name="Amarendhar Reddy Kokkonda" userId="815ec343c48077be" providerId="LiveId" clId="{53B97649-459A-4F30-B44A-E100E69C6F53}" dt="2022-08-08T21:37:03.010" v="3424" actId="26606"/>
          <ac:graphicFrameMkLst>
            <pc:docMk/>
            <pc:sldMk cId="1473773212" sldId="264"/>
            <ac:graphicFrameMk id="17" creationId="{411D5599-93C7-84D8-E1E6-659AA292EAD6}"/>
          </ac:graphicFrameMkLst>
        </pc:graphicFrameChg>
        <pc:graphicFrameChg chg="add mod">
          <ac:chgData name="Amarendhar Reddy Kokkonda" userId="815ec343c48077be" providerId="LiveId" clId="{53B97649-459A-4F30-B44A-E100E69C6F53}" dt="2022-08-08T21:37:23.943" v="3426"/>
          <ac:graphicFrameMkLst>
            <pc:docMk/>
            <pc:sldMk cId="1473773212" sldId="264"/>
            <ac:graphicFrameMk id="19" creationId="{04560428-81D1-C9DB-1AF7-EB37FDAF7D7E}"/>
          </ac:graphicFrameMkLst>
        </pc:graphicFrameChg>
        <pc:picChg chg="del mod">
          <ac:chgData name="Amarendhar Reddy Kokkonda" userId="815ec343c48077be" providerId="LiveId" clId="{53B97649-459A-4F30-B44A-E100E69C6F53}" dt="2022-08-08T21:09:38.563" v="1536" actId="478"/>
          <ac:picMkLst>
            <pc:docMk/>
            <pc:sldMk cId="1473773212" sldId="264"/>
            <ac:picMk id="4" creationId="{77747CCD-57F2-92FE-08C9-33510934AD9D}"/>
          </ac:picMkLst>
        </pc:picChg>
        <pc:picChg chg="add mod modCrop">
          <ac:chgData name="Amarendhar Reddy Kokkonda" userId="815ec343c48077be" providerId="LiveId" clId="{53B97649-459A-4F30-B44A-E100E69C6F53}" dt="2022-08-08T21:10:08.520" v="1543" actId="1076"/>
          <ac:picMkLst>
            <pc:docMk/>
            <pc:sldMk cId="1473773212" sldId="264"/>
            <ac:picMk id="5" creationId="{175402EB-BA0F-2782-5BD1-F5A87646B56E}"/>
          </ac:picMkLst>
        </pc:picChg>
        <pc:picChg chg="del">
          <ac:chgData name="Amarendhar Reddy Kokkonda" userId="815ec343c48077be" providerId="LiveId" clId="{53B97649-459A-4F30-B44A-E100E69C6F53}" dt="2022-08-08T21:08:36.233" v="1522" actId="478"/>
          <ac:picMkLst>
            <pc:docMk/>
            <pc:sldMk cId="1473773212" sldId="264"/>
            <ac:picMk id="10" creationId="{49B0A407-18A7-C4BB-7875-65E89451BFF4}"/>
          </ac:picMkLst>
        </pc:picChg>
        <pc:picChg chg="del">
          <ac:chgData name="Amarendhar Reddy Kokkonda" userId="815ec343c48077be" providerId="LiveId" clId="{53B97649-459A-4F30-B44A-E100E69C6F53}" dt="2022-08-08T21:08:38.567" v="1523" actId="478"/>
          <ac:picMkLst>
            <pc:docMk/>
            <pc:sldMk cId="1473773212" sldId="264"/>
            <ac:picMk id="12" creationId="{62E6D74F-1AB5-7126-5F42-0A9C6286902F}"/>
          </ac:picMkLst>
        </pc:picChg>
      </pc:sldChg>
      <pc:sldChg chg="addSp delSp modSp add mod">
        <pc:chgData name="Amarendhar Reddy Kokkonda" userId="815ec343c48077be" providerId="LiveId" clId="{53B97649-459A-4F30-B44A-E100E69C6F53}" dt="2022-08-08T22:16:02.344" v="3724" actId="14100"/>
        <pc:sldMkLst>
          <pc:docMk/>
          <pc:sldMk cId="37690702" sldId="265"/>
        </pc:sldMkLst>
        <pc:spChg chg="mod">
          <ac:chgData name="Amarendhar Reddy Kokkonda" userId="815ec343c48077be" providerId="LiveId" clId="{53B97649-459A-4F30-B44A-E100E69C6F53}" dt="2022-08-08T21:21:20.116" v="2760" actId="20577"/>
          <ac:spMkLst>
            <pc:docMk/>
            <pc:sldMk cId="37690702" sldId="265"/>
            <ac:spMk id="2" creationId="{A66B5F9A-E3B5-7479-DD21-C231BE8EF638}"/>
          </ac:spMkLst>
        </pc:spChg>
        <pc:spChg chg="del mod">
          <ac:chgData name="Amarendhar Reddy Kokkonda" userId="815ec343c48077be" providerId="LiveId" clId="{53B97649-459A-4F30-B44A-E100E69C6F53}" dt="2022-08-08T21:37:44.419" v="3427" actId="26606"/>
          <ac:spMkLst>
            <pc:docMk/>
            <pc:sldMk cId="37690702" sldId="265"/>
            <ac:spMk id="6" creationId="{88436A00-169C-2D81-2791-4A3107399D41}"/>
          </ac:spMkLst>
        </pc:spChg>
        <pc:graphicFrameChg chg="add">
          <ac:chgData name="Amarendhar Reddy Kokkonda" userId="815ec343c48077be" providerId="LiveId" clId="{53B97649-459A-4F30-B44A-E100E69C6F53}" dt="2022-08-08T21:37:44.419" v="3427" actId="26606"/>
          <ac:graphicFrameMkLst>
            <pc:docMk/>
            <pc:sldMk cId="37690702" sldId="265"/>
            <ac:graphicFrameMk id="8" creationId="{91532CD8-24A7-2B13-F355-DF16BF908B30}"/>
          </ac:graphicFrameMkLst>
        </pc:graphicFrameChg>
        <pc:picChg chg="add del mod modCrop">
          <ac:chgData name="Amarendhar Reddy Kokkonda" userId="815ec343c48077be" providerId="LiveId" clId="{53B97649-459A-4F30-B44A-E100E69C6F53}" dt="2022-08-08T22:15:39.336" v="3718" actId="478"/>
          <ac:picMkLst>
            <pc:docMk/>
            <pc:sldMk cId="37690702" sldId="265"/>
            <ac:picMk id="4" creationId="{17E6850F-FDF6-4C4D-09A6-6389F2215A12}"/>
          </ac:picMkLst>
        </pc:picChg>
        <pc:picChg chg="del">
          <ac:chgData name="Amarendhar Reddy Kokkonda" userId="815ec343c48077be" providerId="LiveId" clId="{53B97649-459A-4F30-B44A-E100E69C6F53}" dt="2022-08-08T21:15:40.674" v="2132" actId="478"/>
          <ac:picMkLst>
            <pc:docMk/>
            <pc:sldMk cId="37690702" sldId="265"/>
            <ac:picMk id="5" creationId="{175402EB-BA0F-2782-5BD1-F5A87646B56E}"/>
          </ac:picMkLst>
        </pc:picChg>
        <pc:picChg chg="add mod modCrop">
          <ac:chgData name="Amarendhar Reddy Kokkonda" userId="815ec343c48077be" providerId="LiveId" clId="{53B97649-459A-4F30-B44A-E100E69C6F53}" dt="2022-08-08T22:16:02.344" v="3724" actId="14100"/>
          <ac:picMkLst>
            <pc:docMk/>
            <pc:sldMk cId="37690702" sldId="265"/>
            <ac:picMk id="5" creationId="{887623F1-78BA-87D9-C76B-1525D221D942}"/>
          </ac:picMkLst>
        </pc:picChg>
      </pc:sldChg>
      <pc:sldChg chg="addSp delSp modSp add mod">
        <pc:chgData name="Amarendhar Reddy Kokkonda" userId="815ec343c48077be" providerId="LiveId" clId="{53B97649-459A-4F30-B44A-E100E69C6F53}" dt="2022-08-08T22:18:58.258" v="3859" actId="20577"/>
        <pc:sldMkLst>
          <pc:docMk/>
          <pc:sldMk cId="2617777122" sldId="266"/>
        </pc:sldMkLst>
        <pc:spChg chg="mod">
          <ac:chgData name="Amarendhar Reddy Kokkonda" userId="815ec343c48077be" providerId="LiveId" clId="{53B97649-459A-4F30-B44A-E100E69C6F53}" dt="2022-08-08T22:18:58.258" v="3859" actId="20577"/>
          <ac:spMkLst>
            <pc:docMk/>
            <pc:sldMk cId="2617777122" sldId="266"/>
            <ac:spMk id="6" creationId="{88436A00-169C-2D81-2791-4A3107399D41}"/>
          </ac:spMkLst>
        </pc:spChg>
        <pc:picChg chg="del">
          <ac:chgData name="Amarendhar Reddy Kokkonda" userId="815ec343c48077be" providerId="LiveId" clId="{53B97649-459A-4F30-B44A-E100E69C6F53}" dt="2022-08-08T21:22:39.859" v="2775" actId="478"/>
          <ac:picMkLst>
            <pc:docMk/>
            <pc:sldMk cId="2617777122" sldId="266"/>
            <ac:picMk id="4" creationId="{17E6850F-FDF6-4C4D-09A6-6389F2215A12}"/>
          </ac:picMkLst>
        </pc:picChg>
        <pc:picChg chg="add mod modCrop">
          <ac:chgData name="Amarendhar Reddy Kokkonda" userId="815ec343c48077be" providerId="LiveId" clId="{53B97649-459A-4F30-B44A-E100E69C6F53}" dt="2022-08-08T22:17:48.026" v="3743" actId="14100"/>
          <ac:picMkLst>
            <pc:docMk/>
            <pc:sldMk cId="2617777122" sldId="266"/>
            <ac:picMk id="4" creationId="{6F4338FB-E74D-5275-76AF-F1245C41EB00}"/>
          </ac:picMkLst>
        </pc:picChg>
        <pc:picChg chg="add del mod modCrop">
          <ac:chgData name="Amarendhar Reddy Kokkonda" userId="815ec343c48077be" providerId="LiveId" clId="{53B97649-459A-4F30-B44A-E100E69C6F53}" dt="2022-08-08T22:17:25.218" v="3737" actId="478"/>
          <ac:picMkLst>
            <pc:docMk/>
            <pc:sldMk cId="2617777122" sldId="266"/>
            <ac:picMk id="5" creationId="{ECE40928-4D19-2D66-448B-45813FE7B628}"/>
          </ac:picMkLst>
        </pc:picChg>
      </pc:sldChg>
      <pc:sldChg chg="addSp delSp modSp add mod ord setBg">
        <pc:chgData name="Amarendhar Reddy Kokkonda" userId="815ec343c48077be" providerId="LiveId" clId="{53B97649-459A-4F30-B44A-E100E69C6F53}" dt="2022-08-08T22:34:27.849" v="4338" actId="20577"/>
        <pc:sldMkLst>
          <pc:docMk/>
          <pc:sldMk cId="290955946" sldId="267"/>
        </pc:sldMkLst>
        <pc:spChg chg="mod">
          <ac:chgData name="Amarendhar Reddy Kokkonda" userId="815ec343c48077be" providerId="LiveId" clId="{53B97649-459A-4F30-B44A-E100E69C6F53}" dt="2022-08-08T21:38:42.057" v="3429" actId="26606"/>
          <ac:spMkLst>
            <pc:docMk/>
            <pc:sldMk cId="290955946" sldId="267"/>
            <ac:spMk id="2" creationId="{A66B5F9A-E3B5-7479-DD21-C231BE8EF638}"/>
          </ac:spMkLst>
        </pc:spChg>
        <pc:spChg chg="mod">
          <ac:chgData name="Amarendhar Reddy Kokkonda" userId="815ec343c48077be" providerId="LiveId" clId="{53B97649-459A-4F30-B44A-E100E69C6F53}" dt="2022-08-08T22:30:59.635" v="4130" actId="255"/>
          <ac:spMkLst>
            <pc:docMk/>
            <pc:sldMk cId="290955946" sldId="267"/>
            <ac:spMk id="6" creationId="{88436A00-169C-2D81-2791-4A3107399D41}"/>
          </ac:spMkLst>
        </pc:spChg>
        <pc:spChg chg="add mod">
          <ac:chgData name="Amarendhar Reddy Kokkonda" userId="815ec343c48077be" providerId="LiveId" clId="{53B97649-459A-4F30-B44A-E100E69C6F53}" dt="2022-08-08T22:33:30.139" v="4204" actId="20577"/>
          <ac:spMkLst>
            <pc:docMk/>
            <pc:sldMk cId="290955946" sldId="267"/>
            <ac:spMk id="9" creationId="{A147FAC6-BC31-3BA6-CD5F-BA376889C566}"/>
          </ac:spMkLst>
        </pc:spChg>
        <pc:spChg chg="add del">
          <ac:chgData name="Amarendhar Reddy Kokkonda" userId="815ec343c48077be" providerId="LiveId" clId="{53B97649-459A-4F30-B44A-E100E69C6F53}" dt="2022-08-08T21:38:42.057" v="3429" actId="26606"/>
          <ac:spMkLst>
            <pc:docMk/>
            <pc:sldMk cId="290955946" sldId="267"/>
            <ac:spMk id="11" creationId="{ADE57300-C7FF-4578-99A0-42B0295B123C}"/>
          </ac:spMkLst>
        </pc:spChg>
        <pc:spChg chg="add mod">
          <ac:chgData name="Amarendhar Reddy Kokkonda" userId="815ec343c48077be" providerId="LiveId" clId="{53B97649-459A-4F30-B44A-E100E69C6F53}" dt="2022-08-08T22:34:27.849" v="4338" actId="20577"/>
          <ac:spMkLst>
            <pc:docMk/>
            <pc:sldMk cId="290955946" sldId="267"/>
            <ac:spMk id="12" creationId="{C92E4333-0A62-3690-AF7F-5AA31D626CA1}"/>
          </ac:spMkLst>
        </pc:spChg>
        <pc:spChg chg="add del">
          <ac:chgData name="Amarendhar Reddy Kokkonda" userId="815ec343c48077be" providerId="LiveId" clId="{53B97649-459A-4F30-B44A-E100E69C6F53}" dt="2022-08-08T21:38:42.057" v="3429" actId="26606"/>
          <ac:spMkLst>
            <pc:docMk/>
            <pc:sldMk cId="290955946" sldId="267"/>
            <ac:spMk id="13" creationId="{34C0330F-1D4F-4552-B799-615DD237B6DE}"/>
          </ac:spMkLst>
        </pc:spChg>
        <pc:spChg chg="add del">
          <ac:chgData name="Amarendhar Reddy Kokkonda" userId="815ec343c48077be" providerId="LiveId" clId="{53B97649-459A-4F30-B44A-E100E69C6F53}" dt="2022-08-08T21:38:42.057" v="3429" actId="26606"/>
          <ac:spMkLst>
            <pc:docMk/>
            <pc:sldMk cId="290955946" sldId="267"/>
            <ac:spMk id="15" creationId="{92BE0106-0C20-465B-A1BE-0BAC2737B1AD}"/>
          </ac:spMkLst>
        </pc:spChg>
        <pc:spChg chg="add del">
          <ac:chgData name="Amarendhar Reddy Kokkonda" userId="815ec343c48077be" providerId="LiveId" clId="{53B97649-459A-4F30-B44A-E100E69C6F53}" dt="2022-08-08T21:38:42.057" v="3429" actId="26606"/>
          <ac:spMkLst>
            <pc:docMk/>
            <pc:sldMk cId="290955946" sldId="267"/>
            <ac:spMk id="17" creationId="{97B17300-4063-4FCF-8D7A-59C263BDAA2A}"/>
          </ac:spMkLst>
        </pc:spChg>
        <pc:picChg chg="add del mod modCrop">
          <ac:chgData name="Amarendhar Reddy Kokkonda" userId="815ec343c48077be" providerId="LiveId" clId="{53B97649-459A-4F30-B44A-E100E69C6F53}" dt="2022-08-08T22:22:13.036" v="3887" actId="478"/>
          <ac:picMkLst>
            <pc:docMk/>
            <pc:sldMk cId="290955946" sldId="267"/>
            <ac:picMk id="4" creationId="{34294BB9-0681-3CC6-1F4E-4D6D1F3AFFE3}"/>
          </ac:picMkLst>
        </pc:picChg>
        <pc:picChg chg="add mod modCrop">
          <ac:chgData name="Amarendhar Reddy Kokkonda" userId="815ec343c48077be" providerId="LiveId" clId="{53B97649-459A-4F30-B44A-E100E69C6F53}" dt="2022-08-08T22:32:44.957" v="4150" actId="1076"/>
          <ac:picMkLst>
            <pc:docMk/>
            <pc:sldMk cId="290955946" sldId="267"/>
            <ac:picMk id="5" creationId="{3B33CA47-F084-C0C7-DD9F-D4AC86F74E4C}"/>
          </ac:picMkLst>
        </pc:picChg>
        <pc:picChg chg="del">
          <ac:chgData name="Amarendhar Reddy Kokkonda" userId="815ec343c48077be" providerId="LiveId" clId="{53B97649-459A-4F30-B44A-E100E69C6F53}" dt="2022-08-08T21:28:01.361" v="3002" actId="478"/>
          <ac:picMkLst>
            <pc:docMk/>
            <pc:sldMk cId="290955946" sldId="267"/>
            <ac:picMk id="5" creationId="{ECE40928-4D19-2D66-448B-45813FE7B628}"/>
          </ac:picMkLst>
        </pc:picChg>
        <pc:picChg chg="add mod">
          <ac:chgData name="Amarendhar Reddy Kokkonda" userId="815ec343c48077be" providerId="LiveId" clId="{53B97649-459A-4F30-B44A-E100E69C6F53}" dt="2022-08-08T22:32:02.104" v="4143" actId="1076"/>
          <ac:picMkLst>
            <pc:docMk/>
            <pc:sldMk cId="290955946" sldId="267"/>
            <ac:picMk id="7" creationId="{73A4F68C-2098-F21A-8530-B83C7B241189}"/>
          </ac:picMkLst>
        </pc:picChg>
        <pc:picChg chg="add mod modCrop">
          <ac:chgData name="Amarendhar Reddy Kokkonda" userId="815ec343c48077be" providerId="LiveId" clId="{53B97649-459A-4F30-B44A-E100E69C6F53}" dt="2022-08-08T22:32:12.311" v="4145" actId="1076"/>
          <ac:picMkLst>
            <pc:docMk/>
            <pc:sldMk cId="290955946" sldId="267"/>
            <ac:picMk id="11" creationId="{257C1B7B-D0AC-7849-AC17-28552AFAE990}"/>
          </ac:picMkLst>
        </pc:picChg>
      </pc:sldChg>
      <pc:sldChg chg="modSp add mod ord">
        <pc:chgData name="Amarendhar Reddy Kokkonda" userId="815ec343c48077be" providerId="LiveId" clId="{53B97649-459A-4F30-B44A-E100E69C6F53}" dt="2022-08-08T21:40:58.315" v="3526" actId="20577"/>
        <pc:sldMkLst>
          <pc:docMk/>
          <pc:sldMk cId="3071606774" sldId="268"/>
        </pc:sldMkLst>
        <pc:spChg chg="mod">
          <ac:chgData name="Amarendhar Reddy Kokkonda" userId="815ec343c48077be" providerId="LiveId" clId="{53B97649-459A-4F30-B44A-E100E69C6F53}" dt="2022-08-08T21:40:58.315" v="3526" actId="20577"/>
          <ac:spMkLst>
            <pc:docMk/>
            <pc:sldMk cId="3071606774" sldId="268"/>
            <ac:spMk id="4" creationId="{7F79DF4E-53A5-35AD-47DD-6A134C2805AB}"/>
          </ac:spMkLst>
        </pc:spChg>
      </pc:sldChg>
      <pc:sldChg chg="modSp add mod ord">
        <pc:chgData name="Amarendhar Reddy Kokkonda" userId="815ec343c48077be" providerId="LiveId" clId="{53B97649-459A-4F30-B44A-E100E69C6F53}" dt="2022-08-08T21:42:57.704" v="3534" actId="5793"/>
        <pc:sldMkLst>
          <pc:docMk/>
          <pc:sldMk cId="2903384846" sldId="269"/>
        </pc:sldMkLst>
        <pc:spChg chg="mod">
          <ac:chgData name="Amarendhar Reddy Kokkonda" userId="815ec343c48077be" providerId="LiveId" clId="{53B97649-459A-4F30-B44A-E100E69C6F53}" dt="2022-08-08T21:42:57.704" v="3534" actId="5793"/>
          <ac:spMkLst>
            <pc:docMk/>
            <pc:sldMk cId="2903384846" sldId="269"/>
            <ac:spMk id="7" creationId="{C4DC8984-9F32-6BA9-2098-04DDC25F34D2}"/>
          </ac:spMkLst>
        </pc:spChg>
      </pc:sldChg>
      <pc:sldChg chg="modSp add mod">
        <pc:chgData name="Amarendhar Reddy Kokkonda" userId="815ec343c48077be" providerId="LiveId" clId="{53B97649-459A-4F30-B44A-E100E69C6F53}" dt="2022-08-08T21:47:33.649" v="3543" actId="1076"/>
        <pc:sldMkLst>
          <pc:docMk/>
          <pc:sldMk cId="3000820004" sldId="270"/>
        </pc:sldMkLst>
        <pc:spChg chg="mod">
          <ac:chgData name="Amarendhar Reddy Kokkonda" userId="815ec343c48077be" providerId="LiveId" clId="{53B97649-459A-4F30-B44A-E100E69C6F53}" dt="2022-08-08T21:47:28.908" v="3542" actId="255"/>
          <ac:spMkLst>
            <pc:docMk/>
            <pc:sldMk cId="3000820004" sldId="270"/>
            <ac:spMk id="6" creationId="{3AAD5B7B-65BB-470B-9E07-21C4C88AC261}"/>
          </ac:spMkLst>
        </pc:spChg>
        <pc:spChg chg="mod">
          <ac:chgData name="Amarendhar Reddy Kokkonda" userId="815ec343c48077be" providerId="LiveId" clId="{53B97649-459A-4F30-B44A-E100E69C6F53}" dt="2022-08-08T21:47:33.649" v="3543" actId="1076"/>
          <ac:spMkLst>
            <pc:docMk/>
            <pc:sldMk cId="3000820004" sldId="270"/>
            <ac:spMk id="8" creationId="{684DAC51-DD74-4AED-B18B-52779B54FE2A}"/>
          </ac:spMkLst>
        </pc:spChg>
      </pc:sldChg>
      <pc:sldChg chg="modSp add mod">
        <pc:chgData name="Amarendhar Reddy Kokkonda" userId="815ec343c48077be" providerId="LiveId" clId="{53B97649-459A-4F30-B44A-E100E69C6F53}" dt="2022-08-08T21:49:39.745" v="3556" actId="313"/>
        <pc:sldMkLst>
          <pc:docMk/>
          <pc:sldMk cId="2423158273" sldId="271"/>
        </pc:sldMkLst>
        <pc:spChg chg="mod">
          <ac:chgData name="Amarendhar Reddy Kokkonda" userId="815ec343c48077be" providerId="LiveId" clId="{53B97649-459A-4F30-B44A-E100E69C6F53}" dt="2022-08-08T21:49:39.745" v="3556" actId="313"/>
          <ac:spMkLst>
            <pc:docMk/>
            <pc:sldMk cId="2423158273" sldId="271"/>
            <ac:spMk id="5" creationId="{6DDECEF3-2DDC-4FC3-B207-A480235355DD}"/>
          </ac:spMkLst>
        </pc:spChg>
        <pc:spChg chg="mod">
          <ac:chgData name="Amarendhar Reddy Kokkonda" userId="815ec343c48077be" providerId="LiveId" clId="{53B97649-459A-4F30-B44A-E100E69C6F53}" dt="2022-08-08T21:49:22.087" v="3553" actId="255"/>
          <ac:spMkLst>
            <pc:docMk/>
            <pc:sldMk cId="2423158273" sldId="271"/>
            <ac:spMk id="6" creationId="{3AAD5B7B-65BB-470B-9E07-21C4C88AC261}"/>
          </ac:spMkLst>
        </pc:spChg>
        <pc:spChg chg="mod">
          <ac:chgData name="Amarendhar Reddy Kokkonda" userId="815ec343c48077be" providerId="LiveId" clId="{53B97649-459A-4F30-B44A-E100E69C6F53}" dt="2022-08-08T21:49:27.828" v="3554" actId="1076"/>
          <ac:spMkLst>
            <pc:docMk/>
            <pc:sldMk cId="2423158273" sldId="271"/>
            <ac:spMk id="8" creationId="{684DAC51-DD74-4AED-B18B-52779B54FE2A}"/>
          </ac:spMkLst>
        </pc:spChg>
      </pc:sldChg>
      <pc:sldChg chg="modSp add mod">
        <pc:chgData name="Amarendhar Reddy Kokkonda" userId="815ec343c48077be" providerId="LiveId" clId="{53B97649-459A-4F30-B44A-E100E69C6F53}" dt="2022-08-08T21:50:28.805" v="3563" actId="14100"/>
        <pc:sldMkLst>
          <pc:docMk/>
          <pc:sldMk cId="285387217" sldId="272"/>
        </pc:sldMkLst>
        <pc:spChg chg="mod">
          <ac:chgData name="Amarendhar Reddy Kokkonda" userId="815ec343c48077be" providerId="LiveId" clId="{53B97649-459A-4F30-B44A-E100E69C6F53}" dt="2022-08-08T21:50:28.805" v="3563" actId="14100"/>
          <ac:spMkLst>
            <pc:docMk/>
            <pc:sldMk cId="285387217" sldId="272"/>
            <ac:spMk id="5" creationId="{D1B9F62B-5A8D-47E1-B3F2-70C25C8C731E}"/>
          </ac:spMkLst>
        </pc:spChg>
        <pc:spChg chg="mod">
          <ac:chgData name="Amarendhar Reddy Kokkonda" userId="815ec343c48077be" providerId="LiveId" clId="{53B97649-459A-4F30-B44A-E100E69C6F53}" dt="2022-08-08T21:50:22.175" v="3562" actId="14100"/>
          <ac:spMkLst>
            <pc:docMk/>
            <pc:sldMk cId="285387217" sldId="272"/>
            <ac:spMk id="6" creationId="{3AAD5B7B-65BB-470B-9E07-21C4C88AC261}"/>
          </ac:spMkLst>
        </pc:spChg>
        <pc:spChg chg="mod">
          <ac:chgData name="Amarendhar Reddy Kokkonda" userId="815ec343c48077be" providerId="LiveId" clId="{53B97649-459A-4F30-B44A-E100E69C6F53}" dt="2022-08-08T21:49:59.359" v="3559" actId="255"/>
          <ac:spMkLst>
            <pc:docMk/>
            <pc:sldMk cId="285387217" sldId="272"/>
            <ac:spMk id="8" creationId="{684DAC51-DD74-4AED-B18B-52779B54FE2A}"/>
          </ac:spMkLst>
        </pc:spChg>
      </pc:sldChg>
      <pc:sldChg chg="modSp add mod">
        <pc:chgData name="Amarendhar Reddy Kokkonda" userId="815ec343c48077be" providerId="LiveId" clId="{53B97649-459A-4F30-B44A-E100E69C6F53}" dt="2022-08-08T21:51:40.948" v="3573" actId="14100"/>
        <pc:sldMkLst>
          <pc:docMk/>
          <pc:sldMk cId="1555037454" sldId="273"/>
        </pc:sldMkLst>
        <pc:spChg chg="mod">
          <ac:chgData name="Amarendhar Reddy Kokkonda" userId="815ec343c48077be" providerId="LiveId" clId="{53B97649-459A-4F30-B44A-E100E69C6F53}" dt="2022-08-08T21:51:36.469" v="3572" actId="14100"/>
          <ac:spMkLst>
            <pc:docMk/>
            <pc:sldMk cId="1555037454" sldId="273"/>
            <ac:spMk id="6" creationId="{3AAD5B7B-65BB-470B-9E07-21C4C88AC261}"/>
          </ac:spMkLst>
        </pc:spChg>
        <pc:spChg chg="mod">
          <ac:chgData name="Amarendhar Reddy Kokkonda" userId="815ec343c48077be" providerId="LiveId" clId="{53B97649-459A-4F30-B44A-E100E69C6F53}" dt="2022-08-08T21:51:40.948" v="3573" actId="14100"/>
          <ac:spMkLst>
            <pc:docMk/>
            <pc:sldMk cId="1555037454" sldId="273"/>
            <ac:spMk id="8" creationId="{684DAC51-DD74-4AED-B18B-52779B54FE2A}"/>
          </ac:spMkLst>
        </pc:spChg>
      </pc:sldChg>
      <pc:sldChg chg="modSp add mod">
        <pc:chgData name="Amarendhar Reddy Kokkonda" userId="815ec343c48077be" providerId="LiveId" clId="{53B97649-459A-4F30-B44A-E100E69C6F53}" dt="2022-08-08T21:52:16.766" v="3579" actId="113"/>
        <pc:sldMkLst>
          <pc:docMk/>
          <pc:sldMk cId="676114709" sldId="274"/>
        </pc:sldMkLst>
        <pc:spChg chg="mod">
          <ac:chgData name="Amarendhar Reddy Kokkonda" userId="815ec343c48077be" providerId="LiveId" clId="{53B97649-459A-4F30-B44A-E100E69C6F53}" dt="2022-08-08T21:52:06.016" v="3577" actId="255"/>
          <ac:spMkLst>
            <pc:docMk/>
            <pc:sldMk cId="676114709" sldId="274"/>
            <ac:spMk id="6" creationId="{3AAD5B7B-65BB-470B-9E07-21C4C88AC261}"/>
          </ac:spMkLst>
        </pc:spChg>
        <pc:spChg chg="mod">
          <ac:chgData name="Amarendhar Reddy Kokkonda" userId="815ec343c48077be" providerId="LiveId" clId="{53B97649-459A-4F30-B44A-E100E69C6F53}" dt="2022-08-08T21:52:16.766" v="3579" actId="113"/>
          <ac:spMkLst>
            <pc:docMk/>
            <pc:sldMk cId="676114709" sldId="274"/>
            <ac:spMk id="8" creationId="{684DAC51-DD74-4AED-B18B-52779B54FE2A}"/>
          </ac:spMkLst>
        </pc:spChg>
      </pc:sldChg>
      <pc:sldChg chg="modSp add mod">
        <pc:chgData name="Amarendhar Reddy Kokkonda" userId="815ec343c48077be" providerId="LiveId" clId="{53B97649-459A-4F30-B44A-E100E69C6F53}" dt="2022-08-08T21:53:04.069" v="3589" actId="1076"/>
        <pc:sldMkLst>
          <pc:docMk/>
          <pc:sldMk cId="511112552" sldId="275"/>
        </pc:sldMkLst>
        <pc:spChg chg="mod">
          <ac:chgData name="Amarendhar Reddy Kokkonda" userId="815ec343c48077be" providerId="LiveId" clId="{53B97649-459A-4F30-B44A-E100E69C6F53}" dt="2022-08-08T21:52:59.149" v="3588" actId="1076"/>
          <ac:spMkLst>
            <pc:docMk/>
            <pc:sldMk cId="511112552" sldId="275"/>
            <ac:spMk id="5" creationId="{F2161327-AF6F-4D83-B809-264C6FDA3CCB}"/>
          </ac:spMkLst>
        </pc:spChg>
        <pc:spChg chg="mod">
          <ac:chgData name="Amarendhar Reddy Kokkonda" userId="815ec343c48077be" providerId="LiveId" clId="{53B97649-459A-4F30-B44A-E100E69C6F53}" dt="2022-08-08T21:52:41.845" v="3584" actId="255"/>
          <ac:spMkLst>
            <pc:docMk/>
            <pc:sldMk cId="511112552" sldId="275"/>
            <ac:spMk id="6" creationId="{3AAD5B7B-65BB-470B-9E07-21C4C88AC261}"/>
          </ac:spMkLst>
        </pc:spChg>
        <pc:spChg chg="mod">
          <ac:chgData name="Amarendhar Reddy Kokkonda" userId="815ec343c48077be" providerId="LiveId" clId="{53B97649-459A-4F30-B44A-E100E69C6F53}" dt="2022-08-08T21:53:04.069" v="3589" actId="1076"/>
          <ac:spMkLst>
            <pc:docMk/>
            <pc:sldMk cId="511112552" sldId="275"/>
            <ac:spMk id="8" creationId="{684DAC51-DD74-4AED-B18B-52779B54FE2A}"/>
          </ac:spMkLst>
        </pc:spChg>
      </pc:sldChg>
      <pc:sldChg chg="modSp add mod">
        <pc:chgData name="Amarendhar Reddy Kokkonda" userId="815ec343c48077be" providerId="LiveId" clId="{53B97649-459A-4F30-B44A-E100E69C6F53}" dt="2022-08-08T21:53:57.252" v="3600" actId="1076"/>
        <pc:sldMkLst>
          <pc:docMk/>
          <pc:sldMk cId="2674102251" sldId="276"/>
        </pc:sldMkLst>
        <pc:spChg chg="mod">
          <ac:chgData name="Amarendhar Reddy Kokkonda" userId="815ec343c48077be" providerId="LiveId" clId="{53B97649-459A-4F30-B44A-E100E69C6F53}" dt="2022-08-08T21:53:51.723" v="3599" actId="255"/>
          <ac:spMkLst>
            <pc:docMk/>
            <pc:sldMk cId="2674102251" sldId="276"/>
            <ac:spMk id="5" creationId="{D35C3169-A67D-49D5-8276-940218292A2A}"/>
          </ac:spMkLst>
        </pc:spChg>
        <pc:spChg chg="mod">
          <ac:chgData name="Amarendhar Reddy Kokkonda" userId="815ec343c48077be" providerId="LiveId" clId="{53B97649-459A-4F30-B44A-E100E69C6F53}" dt="2022-08-08T21:53:41.169" v="3596" actId="255"/>
          <ac:spMkLst>
            <pc:docMk/>
            <pc:sldMk cId="2674102251" sldId="276"/>
            <ac:spMk id="6" creationId="{3AAD5B7B-65BB-470B-9E07-21C4C88AC261}"/>
          </ac:spMkLst>
        </pc:spChg>
        <pc:spChg chg="mod">
          <ac:chgData name="Amarendhar Reddy Kokkonda" userId="815ec343c48077be" providerId="LiveId" clId="{53B97649-459A-4F30-B44A-E100E69C6F53}" dt="2022-08-08T21:53:57.252" v="3600" actId="1076"/>
          <ac:spMkLst>
            <pc:docMk/>
            <pc:sldMk cId="2674102251" sldId="276"/>
            <ac:spMk id="8" creationId="{684DAC51-DD74-4AED-B18B-52779B54FE2A}"/>
          </ac:spMkLst>
        </pc:spChg>
      </pc:sldChg>
      <pc:sldChg chg="modSp add mod">
        <pc:chgData name="Amarendhar Reddy Kokkonda" userId="815ec343c48077be" providerId="LiveId" clId="{53B97649-459A-4F30-B44A-E100E69C6F53}" dt="2022-08-08T21:55:06.889" v="3611" actId="12"/>
        <pc:sldMkLst>
          <pc:docMk/>
          <pc:sldMk cId="3262128649" sldId="277"/>
        </pc:sldMkLst>
        <pc:spChg chg="mod">
          <ac:chgData name="Amarendhar Reddy Kokkonda" userId="815ec343c48077be" providerId="LiveId" clId="{53B97649-459A-4F30-B44A-E100E69C6F53}" dt="2022-08-08T21:54:16.984" v="3604" actId="255"/>
          <ac:spMkLst>
            <pc:docMk/>
            <pc:sldMk cId="3262128649" sldId="277"/>
            <ac:spMk id="6" creationId="{3AAD5B7B-65BB-470B-9E07-21C4C88AC261}"/>
          </ac:spMkLst>
        </pc:spChg>
        <pc:spChg chg="mod">
          <ac:chgData name="Amarendhar Reddy Kokkonda" userId="815ec343c48077be" providerId="LiveId" clId="{53B97649-459A-4F30-B44A-E100E69C6F53}" dt="2022-08-08T21:55:06.889" v="3611" actId="12"/>
          <ac:spMkLst>
            <pc:docMk/>
            <pc:sldMk cId="3262128649" sldId="277"/>
            <ac:spMk id="8" creationId="{684DAC51-DD74-4AED-B18B-52779B54FE2A}"/>
          </ac:spMkLst>
        </pc:spChg>
      </pc:sldChg>
      <pc:sldChg chg="add">
        <pc:chgData name="Amarendhar Reddy Kokkonda" userId="815ec343c48077be" providerId="LiveId" clId="{53B97649-459A-4F30-B44A-E100E69C6F53}" dt="2022-08-08T21:46:08.205" v="3535"/>
        <pc:sldMkLst>
          <pc:docMk/>
          <pc:sldMk cId="4229290997" sldId="278"/>
        </pc:sldMkLst>
      </pc:sldChg>
      <pc:sldChg chg="modSp add mod">
        <pc:chgData name="Amarendhar Reddy Kokkonda" userId="815ec343c48077be" providerId="LiveId" clId="{53B97649-459A-4F30-B44A-E100E69C6F53}" dt="2022-08-08T21:55:44.132" v="3613" actId="255"/>
        <pc:sldMkLst>
          <pc:docMk/>
          <pc:sldMk cId="399115958" sldId="279"/>
        </pc:sldMkLst>
        <pc:spChg chg="mod">
          <ac:chgData name="Amarendhar Reddy Kokkonda" userId="815ec343c48077be" providerId="LiveId" clId="{53B97649-459A-4F30-B44A-E100E69C6F53}" dt="2022-08-08T21:55:44.132" v="3613" actId="255"/>
          <ac:spMkLst>
            <pc:docMk/>
            <pc:sldMk cId="399115958" sldId="279"/>
            <ac:spMk id="7" creationId="{190B2AFF-8C91-446A-B1DD-6C0F0D0C5D9E}"/>
          </ac:spMkLst>
        </pc:spChg>
      </pc:sldChg>
      <pc:sldChg chg="add del ord">
        <pc:chgData name="Amarendhar Reddy Kokkonda" userId="815ec343c48077be" providerId="LiveId" clId="{53B97649-459A-4F30-B44A-E100E69C6F53}" dt="2022-08-08T22:36:32.221" v="4339" actId="47"/>
        <pc:sldMkLst>
          <pc:docMk/>
          <pc:sldMk cId="3278250630" sldId="280"/>
        </pc:sldMkLst>
      </pc:sldChg>
      <pc:sldChg chg="addSp delSp add mod ord">
        <pc:chgData name="Amarendhar Reddy Kokkonda" userId="815ec343c48077be" providerId="LiveId" clId="{53B97649-459A-4F30-B44A-E100E69C6F53}" dt="2022-08-08T22:37:32.997" v="4341" actId="478"/>
        <pc:sldMkLst>
          <pc:docMk/>
          <pc:sldMk cId="1597729413" sldId="281"/>
        </pc:sldMkLst>
        <pc:spChg chg="add del">
          <ac:chgData name="Amarendhar Reddy Kokkonda" userId="815ec343c48077be" providerId="LiveId" clId="{53B97649-459A-4F30-B44A-E100E69C6F53}" dt="2022-08-08T22:37:32.997" v="4341" actId="478"/>
          <ac:spMkLst>
            <pc:docMk/>
            <pc:sldMk cId="1597729413" sldId="281"/>
            <ac:spMk id="3" creationId="{40676C5E-C9BD-34C2-3F58-46BB3D1CFB17}"/>
          </ac:spMkLst>
        </pc:spChg>
      </pc:sldChg>
      <pc:sldChg chg="add">
        <pc:chgData name="Amarendhar Reddy Kokkonda" userId="815ec343c48077be" providerId="LiveId" clId="{53B97649-459A-4F30-B44A-E100E69C6F53}" dt="2022-08-08T22:14:33.931" v="3710" actId="2890"/>
        <pc:sldMkLst>
          <pc:docMk/>
          <pc:sldMk cId="4001291638" sldId="28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460AC-4A59-4882-88D9-B07B0B9C3E7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103EB2-F2E3-4AB8-9F74-509CEF76C994}">
      <dgm:prSet/>
      <dgm:spPr/>
      <dgm:t>
        <a:bodyPr/>
        <a:lstStyle/>
        <a:p>
          <a:pPr>
            <a:lnSpc>
              <a:spcPct val="100000"/>
            </a:lnSpc>
          </a:pPr>
          <a:r>
            <a:rPr lang="en-US" b="0" i="1"/>
            <a:t>We have created a ASP.net core api project in visual studio with name ContactManager.</a:t>
          </a:r>
          <a:endParaRPr lang="en-US"/>
        </a:p>
      </dgm:t>
    </dgm:pt>
    <dgm:pt modelId="{44A8B20F-8446-4902-959A-68642A78B483}" type="parTrans" cxnId="{EE2CC755-9400-4EEE-820F-8878706C4953}">
      <dgm:prSet/>
      <dgm:spPr/>
      <dgm:t>
        <a:bodyPr/>
        <a:lstStyle/>
        <a:p>
          <a:endParaRPr lang="en-US"/>
        </a:p>
      </dgm:t>
    </dgm:pt>
    <dgm:pt modelId="{08EBF0DF-C0AC-4FA8-B1DB-7CCFFE3AAD80}" type="sibTrans" cxnId="{EE2CC755-9400-4EEE-820F-8878706C4953}">
      <dgm:prSet/>
      <dgm:spPr/>
      <dgm:t>
        <a:bodyPr/>
        <a:lstStyle/>
        <a:p>
          <a:endParaRPr lang="en-US"/>
        </a:p>
      </dgm:t>
    </dgm:pt>
    <dgm:pt modelId="{53781A79-ADE4-4E91-8518-B313DC025CD7}">
      <dgm:prSet/>
      <dgm:spPr/>
      <dgm:t>
        <a:bodyPr/>
        <a:lstStyle/>
        <a:p>
          <a:pPr>
            <a:lnSpc>
              <a:spcPct val="100000"/>
            </a:lnSpc>
          </a:pPr>
          <a:r>
            <a:rPr lang="en-US" b="0" i="1"/>
            <a:t>Then we have written some codes in C# which connects to an API and localhost database.</a:t>
          </a:r>
          <a:endParaRPr lang="en-US"/>
        </a:p>
      </dgm:t>
    </dgm:pt>
    <dgm:pt modelId="{32451FD7-9E6A-4CE9-94F0-F5168AE3145F}" type="parTrans" cxnId="{A0305CBF-FE50-4762-A7C2-5F371D97D919}">
      <dgm:prSet/>
      <dgm:spPr/>
      <dgm:t>
        <a:bodyPr/>
        <a:lstStyle/>
        <a:p>
          <a:endParaRPr lang="en-US"/>
        </a:p>
      </dgm:t>
    </dgm:pt>
    <dgm:pt modelId="{7C366964-E891-4E53-AA2B-0082E1227FAF}" type="sibTrans" cxnId="{A0305CBF-FE50-4762-A7C2-5F371D97D919}">
      <dgm:prSet/>
      <dgm:spPr/>
      <dgm:t>
        <a:bodyPr/>
        <a:lstStyle/>
        <a:p>
          <a:endParaRPr lang="en-US"/>
        </a:p>
      </dgm:t>
    </dgm:pt>
    <dgm:pt modelId="{DB453D73-488B-4B30-938B-8C3C2AD70EDD}">
      <dgm:prSet/>
      <dgm:spPr/>
      <dgm:t>
        <a:bodyPr/>
        <a:lstStyle/>
        <a:p>
          <a:pPr>
            <a:lnSpc>
              <a:spcPct val="100000"/>
            </a:lnSpc>
          </a:pPr>
          <a:r>
            <a:rPr lang="en-US" b="0" i="1"/>
            <a:t>We used some packages and commands to deploy the project and run.</a:t>
          </a:r>
          <a:br>
            <a:rPr lang="en-US" b="0" i="1"/>
          </a:br>
          <a:endParaRPr lang="en-US"/>
        </a:p>
      </dgm:t>
    </dgm:pt>
    <dgm:pt modelId="{DFD10081-0D12-4803-B2A3-D31B94C504E2}" type="parTrans" cxnId="{1293C5E9-D233-4305-AAFE-374DCEE88CD2}">
      <dgm:prSet/>
      <dgm:spPr/>
      <dgm:t>
        <a:bodyPr/>
        <a:lstStyle/>
        <a:p>
          <a:endParaRPr lang="en-US"/>
        </a:p>
      </dgm:t>
    </dgm:pt>
    <dgm:pt modelId="{B43707A9-2503-4A11-9D5D-95D1E8FBFC3A}" type="sibTrans" cxnId="{1293C5E9-D233-4305-AAFE-374DCEE88CD2}">
      <dgm:prSet/>
      <dgm:spPr/>
      <dgm:t>
        <a:bodyPr/>
        <a:lstStyle/>
        <a:p>
          <a:endParaRPr lang="en-US"/>
        </a:p>
      </dgm:t>
    </dgm:pt>
    <dgm:pt modelId="{3CC2546B-F769-451E-9293-171243B26D5D}" type="pres">
      <dgm:prSet presAssocID="{F92460AC-4A59-4882-88D9-B07B0B9C3E7B}" presName="root" presStyleCnt="0">
        <dgm:presLayoutVars>
          <dgm:dir/>
          <dgm:resizeHandles val="exact"/>
        </dgm:presLayoutVars>
      </dgm:prSet>
      <dgm:spPr/>
    </dgm:pt>
    <dgm:pt modelId="{2876D0B2-141C-4E25-8358-14C9B380670B}" type="pres">
      <dgm:prSet presAssocID="{15103EB2-F2E3-4AB8-9F74-509CEF76C994}" presName="compNode" presStyleCnt="0"/>
      <dgm:spPr/>
    </dgm:pt>
    <dgm:pt modelId="{92D8C24C-DC77-4A66-BA82-C221BD7232B2}" type="pres">
      <dgm:prSet presAssocID="{15103EB2-F2E3-4AB8-9F74-509CEF76C994}" presName="bgRect" presStyleLbl="bgShp" presStyleIdx="0" presStyleCnt="3"/>
      <dgm:spPr/>
    </dgm:pt>
    <dgm:pt modelId="{0A130453-935C-4FAA-86C2-8E002CE05A6B}" type="pres">
      <dgm:prSet presAssocID="{15103EB2-F2E3-4AB8-9F74-509CEF76C9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D1BCDFCE-64EA-4915-A414-F9F8947638FC}" type="pres">
      <dgm:prSet presAssocID="{15103EB2-F2E3-4AB8-9F74-509CEF76C994}" presName="spaceRect" presStyleCnt="0"/>
      <dgm:spPr/>
    </dgm:pt>
    <dgm:pt modelId="{0EC2B3A8-342F-4597-86D5-35DE10263A32}" type="pres">
      <dgm:prSet presAssocID="{15103EB2-F2E3-4AB8-9F74-509CEF76C994}" presName="parTx" presStyleLbl="revTx" presStyleIdx="0" presStyleCnt="3">
        <dgm:presLayoutVars>
          <dgm:chMax val="0"/>
          <dgm:chPref val="0"/>
        </dgm:presLayoutVars>
      </dgm:prSet>
      <dgm:spPr/>
    </dgm:pt>
    <dgm:pt modelId="{BC3A9214-F7E6-4533-82C7-B79F3469BAA5}" type="pres">
      <dgm:prSet presAssocID="{08EBF0DF-C0AC-4FA8-B1DB-7CCFFE3AAD80}" presName="sibTrans" presStyleCnt="0"/>
      <dgm:spPr/>
    </dgm:pt>
    <dgm:pt modelId="{DC0BC189-AD60-43DE-8CFB-7A6D8AFD855B}" type="pres">
      <dgm:prSet presAssocID="{53781A79-ADE4-4E91-8518-B313DC025CD7}" presName="compNode" presStyleCnt="0"/>
      <dgm:spPr/>
    </dgm:pt>
    <dgm:pt modelId="{98A5CF6C-6D80-4C32-B663-306F37FE48FE}" type="pres">
      <dgm:prSet presAssocID="{53781A79-ADE4-4E91-8518-B313DC025CD7}" presName="bgRect" presStyleLbl="bgShp" presStyleIdx="1" presStyleCnt="3"/>
      <dgm:spPr/>
    </dgm:pt>
    <dgm:pt modelId="{DAE39D30-DFCD-427F-8F85-C5BBB94DF9AD}" type="pres">
      <dgm:prSet presAssocID="{53781A79-ADE4-4E91-8518-B313DC025C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7EC262C-9F7E-439F-9A15-29585B6B5A5C}" type="pres">
      <dgm:prSet presAssocID="{53781A79-ADE4-4E91-8518-B313DC025CD7}" presName="spaceRect" presStyleCnt="0"/>
      <dgm:spPr/>
    </dgm:pt>
    <dgm:pt modelId="{FD9CB487-9D02-4A48-A1AB-B9669B7E1838}" type="pres">
      <dgm:prSet presAssocID="{53781A79-ADE4-4E91-8518-B313DC025CD7}" presName="parTx" presStyleLbl="revTx" presStyleIdx="1" presStyleCnt="3">
        <dgm:presLayoutVars>
          <dgm:chMax val="0"/>
          <dgm:chPref val="0"/>
        </dgm:presLayoutVars>
      </dgm:prSet>
      <dgm:spPr/>
    </dgm:pt>
    <dgm:pt modelId="{22E14F37-CD50-4470-872C-ADBA7A9358F1}" type="pres">
      <dgm:prSet presAssocID="{7C366964-E891-4E53-AA2B-0082E1227FAF}" presName="sibTrans" presStyleCnt="0"/>
      <dgm:spPr/>
    </dgm:pt>
    <dgm:pt modelId="{D87DE227-1B0F-4FE9-BF13-E17A8674AF8D}" type="pres">
      <dgm:prSet presAssocID="{DB453D73-488B-4B30-938B-8C3C2AD70EDD}" presName="compNode" presStyleCnt="0"/>
      <dgm:spPr/>
    </dgm:pt>
    <dgm:pt modelId="{78A41E76-FD4A-4EC2-A0D8-5E4212B07CF3}" type="pres">
      <dgm:prSet presAssocID="{DB453D73-488B-4B30-938B-8C3C2AD70EDD}" presName="bgRect" presStyleLbl="bgShp" presStyleIdx="2" presStyleCnt="3"/>
      <dgm:spPr/>
    </dgm:pt>
    <dgm:pt modelId="{7A51CB06-C28F-4E2E-94EB-7CEB15E57997}" type="pres">
      <dgm:prSet presAssocID="{DB453D73-488B-4B30-938B-8C3C2AD70E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8F2A71DD-22A5-43D6-AB13-48C6A7A6D5AD}" type="pres">
      <dgm:prSet presAssocID="{DB453D73-488B-4B30-938B-8C3C2AD70EDD}" presName="spaceRect" presStyleCnt="0"/>
      <dgm:spPr/>
    </dgm:pt>
    <dgm:pt modelId="{A5FA080A-1979-461D-9915-186FFF2D682E}" type="pres">
      <dgm:prSet presAssocID="{DB453D73-488B-4B30-938B-8C3C2AD70EDD}" presName="parTx" presStyleLbl="revTx" presStyleIdx="2" presStyleCnt="3">
        <dgm:presLayoutVars>
          <dgm:chMax val="0"/>
          <dgm:chPref val="0"/>
        </dgm:presLayoutVars>
      </dgm:prSet>
      <dgm:spPr/>
    </dgm:pt>
  </dgm:ptLst>
  <dgm:cxnLst>
    <dgm:cxn modelId="{46C8823C-19A5-47D0-88DA-8509778CA2F2}" type="presOf" srcId="{15103EB2-F2E3-4AB8-9F74-509CEF76C994}" destId="{0EC2B3A8-342F-4597-86D5-35DE10263A32}" srcOrd="0" destOrd="0" presId="urn:microsoft.com/office/officeart/2018/2/layout/IconVerticalSolidList"/>
    <dgm:cxn modelId="{70C7AF5E-9320-4B61-8F06-44E9B3941F07}" type="presOf" srcId="{DB453D73-488B-4B30-938B-8C3C2AD70EDD}" destId="{A5FA080A-1979-461D-9915-186FFF2D682E}" srcOrd="0" destOrd="0" presId="urn:microsoft.com/office/officeart/2018/2/layout/IconVerticalSolidList"/>
    <dgm:cxn modelId="{EE2CC755-9400-4EEE-820F-8878706C4953}" srcId="{F92460AC-4A59-4882-88D9-B07B0B9C3E7B}" destId="{15103EB2-F2E3-4AB8-9F74-509CEF76C994}" srcOrd="0" destOrd="0" parTransId="{44A8B20F-8446-4902-959A-68642A78B483}" sibTransId="{08EBF0DF-C0AC-4FA8-B1DB-7CCFFE3AAD80}"/>
    <dgm:cxn modelId="{548CAE8B-AEDA-450A-8090-CD4D44F7757F}" type="presOf" srcId="{53781A79-ADE4-4E91-8518-B313DC025CD7}" destId="{FD9CB487-9D02-4A48-A1AB-B9669B7E1838}" srcOrd="0" destOrd="0" presId="urn:microsoft.com/office/officeart/2018/2/layout/IconVerticalSolidList"/>
    <dgm:cxn modelId="{D2475791-01A2-49D8-8D4D-757E87F8EA05}" type="presOf" srcId="{F92460AC-4A59-4882-88D9-B07B0B9C3E7B}" destId="{3CC2546B-F769-451E-9293-171243B26D5D}" srcOrd="0" destOrd="0" presId="urn:microsoft.com/office/officeart/2018/2/layout/IconVerticalSolidList"/>
    <dgm:cxn modelId="{A0305CBF-FE50-4762-A7C2-5F371D97D919}" srcId="{F92460AC-4A59-4882-88D9-B07B0B9C3E7B}" destId="{53781A79-ADE4-4E91-8518-B313DC025CD7}" srcOrd="1" destOrd="0" parTransId="{32451FD7-9E6A-4CE9-94F0-F5168AE3145F}" sibTransId="{7C366964-E891-4E53-AA2B-0082E1227FAF}"/>
    <dgm:cxn modelId="{1293C5E9-D233-4305-AAFE-374DCEE88CD2}" srcId="{F92460AC-4A59-4882-88D9-B07B0B9C3E7B}" destId="{DB453D73-488B-4B30-938B-8C3C2AD70EDD}" srcOrd="2" destOrd="0" parTransId="{DFD10081-0D12-4803-B2A3-D31B94C504E2}" sibTransId="{B43707A9-2503-4A11-9D5D-95D1E8FBFC3A}"/>
    <dgm:cxn modelId="{3D8E62D7-4906-4F8D-9848-863B464AB0BC}" type="presParOf" srcId="{3CC2546B-F769-451E-9293-171243B26D5D}" destId="{2876D0B2-141C-4E25-8358-14C9B380670B}" srcOrd="0" destOrd="0" presId="urn:microsoft.com/office/officeart/2018/2/layout/IconVerticalSolidList"/>
    <dgm:cxn modelId="{C64EAD7D-4DC3-440C-A2BE-00EACDF108A3}" type="presParOf" srcId="{2876D0B2-141C-4E25-8358-14C9B380670B}" destId="{92D8C24C-DC77-4A66-BA82-C221BD7232B2}" srcOrd="0" destOrd="0" presId="urn:microsoft.com/office/officeart/2018/2/layout/IconVerticalSolidList"/>
    <dgm:cxn modelId="{A99E817A-82AF-4147-88E7-360A87849589}" type="presParOf" srcId="{2876D0B2-141C-4E25-8358-14C9B380670B}" destId="{0A130453-935C-4FAA-86C2-8E002CE05A6B}" srcOrd="1" destOrd="0" presId="urn:microsoft.com/office/officeart/2018/2/layout/IconVerticalSolidList"/>
    <dgm:cxn modelId="{8CEE0B2A-DD01-4769-9346-6F4A09453758}" type="presParOf" srcId="{2876D0B2-141C-4E25-8358-14C9B380670B}" destId="{D1BCDFCE-64EA-4915-A414-F9F8947638FC}" srcOrd="2" destOrd="0" presId="urn:microsoft.com/office/officeart/2018/2/layout/IconVerticalSolidList"/>
    <dgm:cxn modelId="{3B1DD185-EC2A-4A9A-B2E9-4DB39BFC1328}" type="presParOf" srcId="{2876D0B2-141C-4E25-8358-14C9B380670B}" destId="{0EC2B3A8-342F-4597-86D5-35DE10263A32}" srcOrd="3" destOrd="0" presId="urn:microsoft.com/office/officeart/2018/2/layout/IconVerticalSolidList"/>
    <dgm:cxn modelId="{547800B9-9B1C-427C-88E8-F5817CCC3107}" type="presParOf" srcId="{3CC2546B-F769-451E-9293-171243B26D5D}" destId="{BC3A9214-F7E6-4533-82C7-B79F3469BAA5}" srcOrd="1" destOrd="0" presId="urn:microsoft.com/office/officeart/2018/2/layout/IconVerticalSolidList"/>
    <dgm:cxn modelId="{88A2DB0B-CD70-4334-BDE5-BF7EA3A623DD}" type="presParOf" srcId="{3CC2546B-F769-451E-9293-171243B26D5D}" destId="{DC0BC189-AD60-43DE-8CFB-7A6D8AFD855B}" srcOrd="2" destOrd="0" presId="urn:microsoft.com/office/officeart/2018/2/layout/IconVerticalSolidList"/>
    <dgm:cxn modelId="{E50E497B-AAFC-474D-A283-2AD9FD08F9E0}" type="presParOf" srcId="{DC0BC189-AD60-43DE-8CFB-7A6D8AFD855B}" destId="{98A5CF6C-6D80-4C32-B663-306F37FE48FE}" srcOrd="0" destOrd="0" presId="urn:microsoft.com/office/officeart/2018/2/layout/IconVerticalSolidList"/>
    <dgm:cxn modelId="{DB5DA2F1-5D7E-46DE-90B8-024F4CF1BBC3}" type="presParOf" srcId="{DC0BC189-AD60-43DE-8CFB-7A6D8AFD855B}" destId="{DAE39D30-DFCD-427F-8F85-C5BBB94DF9AD}" srcOrd="1" destOrd="0" presId="urn:microsoft.com/office/officeart/2018/2/layout/IconVerticalSolidList"/>
    <dgm:cxn modelId="{EA7CEC4A-6AB1-444C-A7B4-8A058B2B25AF}" type="presParOf" srcId="{DC0BC189-AD60-43DE-8CFB-7A6D8AFD855B}" destId="{47EC262C-9F7E-439F-9A15-29585B6B5A5C}" srcOrd="2" destOrd="0" presId="urn:microsoft.com/office/officeart/2018/2/layout/IconVerticalSolidList"/>
    <dgm:cxn modelId="{D4D24F3F-2DA4-4435-BA10-0FC9833A262A}" type="presParOf" srcId="{DC0BC189-AD60-43DE-8CFB-7A6D8AFD855B}" destId="{FD9CB487-9D02-4A48-A1AB-B9669B7E1838}" srcOrd="3" destOrd="0" presId="urn:microsoft.com/office/officeart/2018/2/layout/IconVerticalSolidList"/>
    <dgm:cxn modelId="{F0D60333-9CA6-4D31-A834-7E3A4850A149}" type="presParOf" srcId="{3CC2546B-F769-451E-9293-171243B26D5D}" destId="{22E14F37-CD50-4470-872C-ADBA7A9358F1}" srcOrd="3" destOrd="0" presId="urn:microsoft.com/office/officeart/2018/2/layout/IconVerticalSolidList"/>
    <dgm:cxn modelId="{34344A66-45C7-4D51-AAEC-9466D1D2A113}" type="presParOf" srcId="{3CC2546B-F769-451E-9293-171243B26D5D}" destId="{D87DE227-1B0F-4FE9-BF13-E17A8674AF8D}" srcOrd="4" destOrd="0" presId="urn:microsoft.com/office/officeart/2018/2/layout/IconVerticalSolidList"/>
    <dgm:cxn modelId="{95518014-7E35-48E0-81E6-9ED08317478A}" type="presParOf" srcId="{D87DE227-1B0F-4FE9-BF13-E17A8674AF8D}" destId="{78A41E76-FD4A-4EC2-A0D8-5E4212B07CF3}" srcOrd="0" destOrd="0" presId="urn:microsoft.com/office/officeart/2018/2/layout/IconVerticalSolidList"/>
    <dgm:cxn modelId="{B8C942EF-9E10-47BA-9CF6-E547FB9EE689}" type="presParOf" srcId="{D87DE227-1B0F-4FE9-BF13-E17A8674AF8D}" destId="{7A51CB06-C28F-4E2E-94EB-7CEB15E57997}" srcOrd="1" destOrd="0" presId="urn:microsoft.com/office/officeart/2018/2/layout/IconVerticalSolidList"/>
    <dgm:cxn modelId="{59BE495A-3F03-45A5-ABFE-3465D8638A45}" type="presParOf" srcId="{D87DE227-1B0F-4FE9-BF13-E17A8674AF8D}" destId="{8F2A71DD-22A5-43D6-AB13-48C6A7A6D5AD}" srcOrd="2" destOrd="0" presId="urn:microsoft.com/office/officeart/2018/2/layout/IconVerticalSolidList"/>
    <dgm:cxn modelId="{206080A5-5CBA-45EF-BD92-BE316D39DB9D}" type="presParOf" srcId="{D87DE227-1B0F-4FE9-BF13-E17A8674AF8D}" destId="{A5FA080A-1979-461D-9915-186FFF2D6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8701D4-CD53-4CAE-9C92-806D0DD961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5C82E93-9F00-41CA-880B-F230BC301146}">
      <dgm:prSet/>
      <dgm:spPr/>
      <dgm:t>
        <a:bodyPr/>
        <a:lstStyle/>
        <a:p>
          <a:r>
            <a:rPr lang="en-US" b="0"/>
            <a:t>To run this project first and foremost we need to install four NuGet packages:</a:t>
          </a:r>
          <a:endParaRPr lang="en-US"/>
        </a:p>
      </dgm:t>
    </dgm:pt>
    <dgm:pt modelId="{35DC7B9C-4215-4136-912A-B1F00DCD5A1F}" type="parTrans" cxnId="{06617F92-193E-4FE5-810B-A89FBA832F06}">
      <dgm:prSet/>
      <dgm:spPr/>
      <dgm:t>
        <a:bodyPr/>
        <a:lstStyle/>
        <a:p>
          <a:endParaRPr lang="en-US"/>
        </a:p>
      </dgm:t>
    </dgm:pt>
    <dgm:pt modelId="{0FE1BC8A-9C38-4401-8B76-94F342D9CB04}" type="sibTrans" cxnId="{06617F92-193E-4FE5-810B-A89FBA832F06}">
      <dgm:prSet/>
      <dgm:spPr/>
      <dgm:t>
        <a:bodyPr/>
        <a:lstStyle/>
        <a:p>
          <a:endParaRPr lang="en-US"/>
        </a:p>
      </dgm:t>
    </dgm:pt>
    <dgm:pt modelId="{A8EF4E5E-5319-4E2E-B19F-801B6C320BC7}">
      <dgm:prSet/>
      <dgm:spPr/>
      <dgm:t>
        <a:bodyPr/>
        <a:lstStyle/>
        <a:p>
          <a:r>
            <a:rPr lang="en-US"/>
            <a:t>Microsoft.EntityFrameworkCore.SqlServer</a:t>
          </a:r>
        </a:p>
      </dgm:t>
    </dgm:pt>
    <dgm:pt modelId="{D179312C-6FFE-4964-B68C-7B69178FD48D}" type="parTrans" cxnId="{C4B5D3CA-E8B6-4BD0-AFED-30B3FE392664}">
      <dgm:prSet/>
      <dgm:spPr/>
      <dgm:t>
        <a:bodyPr/>
        <a:lstStyle/>
        <a:p>
          <a:endParaRPr lang="en-US"/>
        </a:p>
      </dgm:t>
    </dgm:pt>
    <dgm:pt modelId="{3ECB4124-EFB7-439C-A81D-FF14F9CB09AB}" type="sibTrans" cxnId="{C4B5D3CA-E8B6-4BD0-AFED-30B3FE392664}">
      <dgm:prSet/>
      <dgm:spPr/>
      <dgm:t>
        <a:bodyPr/>
        <a:lstStyle/>
        <a:p>
          <a:endParaRPr lang="en-US"/>
        </a:p>
      </dgm:t>
    </dgm:pt>
    <dgm:pt modelId="{DAF5E007-5A77-42B6-95A1-E3C58EA18471}">
      <dgm:prSet/>
      <dgm:spPr/>
      <dgm:t>
        <a:bodyPr/>
        <a:lstStyle/>
        <a:p>
          <a:r>
            <a:rPr lang="en-US"/>
            <a:t>Microsoft.EntityFrameworkCore.Tools</a:t>
          </a:r>
        </a:p>
      </dgm:t>
    </dgm:pt>
    <dgm:pt modelId="{EA3659BE-0867-4A59-8552-C4C50A21BA25}" type="parTrans" cxnId="{25E7EC4B-5E36-4689-83C1-3D1C2CC82901}">
      <dgm:prSet/>
      <dgm:spPr/>
      <dgm:t>
        <a:bodyPr/>
        <a:lstStyle/>
        <a:p>
          <a:endParaRPr lang="en-US"/>
        </a:p>
      </dgm:t>
    </dgm:pt>
    <dgm:pt modelId="{6FAB13F5-748D-432F-B50E-855728C68BA5}" type="sibTrans" cxnId="{25E7EC4B-5E36-4689-83C1-3D1C2CC82901}">
      <dgm:prSet/>
      <dgm:spPr/>
      <dgm:t>
        <a:bodyPr/>
        <a:lstStyle/>
        <a:p>
          <a:endParaRPr lang="en-US"/>
        </a:p>
      </dgm:t>
    </dgm:pt>
    <dgm:pt modelId="{3B50FD03-1186-4A37-B4A6-C6A17AEB42D7}">
      <dgm:prSet/>
      <dgm:spPr/>
      <dgm:t>
        <a:bodyPr/>
        <a:lstStyle/>
        <a:p>
          <a:r>
            <a:rPr lang="en-US"/>
            <a:t>Microsoft.AspNetCore.Identity.EntityFrameworkCore</a:t>
          </a:r>
        </a:p>
      </dgm:t>
    </dgm:pt>
    <dgm:pt modelId="{4C7566F6-A7BE-4532-9B17-D1CC906C6CD4}" type="parTrans" cxnId="{AEC31C37-E6D4-49BF-8BE9-647CD713D273}">
      <dgm:prSet/>
      <dgm:spPr/>
      <dgm:t>
        <a:bodyPr/>
        <a:lstStyle/>
        <a:p>
          <a:endParaRPr lang="en-US"/>
        </a:p>
      </dgm:t>
    </dgm:pt>
    <dgm:pt modelId="{321F2508-18D0-4FD2-B44B-D5ADE2E9C235}" type="sibTrans" cxnId="{AEC31C37-E6D4-49BF-8BE9-647CD713D273}">
      <dgm:prSet/>
      <dgm:spPr/>
      <dgm:t>
        <a:bodyPr/>
        <a:lstStyle/>
        <a:p>
          <a:endParaRPr lang="en-US"/>
        </a:p>
      </dgm:t>
    </dgm:pt>
    <dgm:pt modelId="{A4113186-B189-46B7-B45D-BA10E63A86F9}">
      <dgm:prSet/>
      <dgm:spPr/>
      <dgm:t>
        <a:bodyPr/>
        <a:lstStyle/>
        <a:p>
          <a:r>
            <a:rPr lang="en-US"/>
            <a:t>Microsoft.AspNetCore.Authentication.JwtBearer</a:t>
          </a:r>
        </a:p>
      </dgm:t>
    </dgm:pt>
    <dgm:pt modelId="{8FA97FBF-BA7D-47E8-9ADB-770C38DADA5C}" type="parTrans" cxnId="{D518418F-081E-485D-B62F-B444A53190F7}">
      <dgm:prSet/>
      <dgm:spPr/>
      <dgm:t>
        <a:bodyPr/>
        <a:lstStyle/>
        <a:p>
          <a:endParaRPr lang="en-US"/>
        </a:p>
      </dgm:t>
    </dgm:pt>
    <dgm:pt modelId="{2DFE2B11-785F-4713-8B4A-44FE87B6A863}" type="sibTrans" cxnId="{D518418F-081E-485D-B62F-B444A53190F7}">
      <dgm:prSet/>
      <dgm:spPr/>
      <dgm:t>
        <a:bodyPr/>
        <a:lstStyle/>
        <a:p>
          <a:endParaRPr lang="en-US"/>
        </a:p>
      </dgm:t>
    </dgm:pt>
    <dgm:pt modelId="{01482542-66EC-4C8F-B3FD-CA10BC28CEAE}" type="pres">
      <dgm:prSet presAssocID="{A38701D4-CD53-4CAE-9C92-806D0DD96183}" presName="linear" presStyleCnt="0">
        <dgm:presLayoutVars>
          <dgm:animLvl val="lvl"/>
          <dgm:resizeHandles val="exact"/>
        </dgm:presLayoutVars>
      </dgm:prSet>
      <dgm:spPr/>
    </dgm:pt>
    <dgm:pt modelId="{30E166F4-F3FB-48DE-B33C-413A19F48E1B}" type="pres">
      <dgm:prSet presAssocID="{35C82E93-9F00-41CA-880B-F230BC301146}" presName="parentText" presStyleLbl="node1" presStyleIdx="0" presStyleCnt="1">
        <dgm:presLayoutVars>
          <dgm:chMax val="0"/>
          <dgm:bulletEnabled val="1"/>
        </dgm:presLayoutVars>
      </dgm:prSet>
      <dgm:spPr/>
    </dgm:pt>
    <dgm:pt modelId="{5A7CB3AF-B8FB-4A32-97C6-34A95CB6EA85}" type="pres">
      <dgm:prSet presAssocID="{35C82E93-9F00-41CA-880B-F230BC301146}" presName="childText" presStyleLbl="revTx" presStyleIdx="0" presStyleCnt="1">
        <dgm:presLayoutVars>
          <dgm:bulletEnabled val="1"/>
        </dgm:presLayoutVars>
      </dgm:prSet>
      <dgm:spPr/>
    </dgm:pt>
  </dgm:ptLst>
  <dgm:cxnLst>
    <dgm:cxn modelId="{9FE78216-2968-40F3-AC5A-A9B3C9EF313D}" type="presOf" srcId="{35C82E93-9F00-41CA-880B-F230BC301146}" destId="{30E166F4-F3FB-48DE-B33C-413A19F48E1B}" srcOrd="0" destOrd="0" presId="urn:microsoft.com/office/officeart/2005/8/layout/vList2"/>
    <dgm:cxn modelId="{AEC31C37-E6D4-49BF-8BE9-647CD713D273}" srcId="{35C82E93-9F00-41CA-880B-F230BC301146}" destId="{3B50FD03-1186-4A37-B4A6-C6A17AEB42D7}" srcOrd="2" destOrd="0" parTransId="{4C7566F6-A7BE-4532-9B17-D1CC906C6CD4}" sibTransId="{321F2508-18D0-4FD2-B44B-D5ADE2E9C235}"/>
    <dgm:cxn modelId="{05E0276B-70C3-479E-B4D2-5348E38B98B0}" type="presOf" srcId="{A4113186-B189-46B7-B45D-BA10E63A86F9}" destId="{5A7CB3AF-B8FB-4A32-97C6-34A95CB6EA85}" srcOrd="0" destOrd="3" presId="urn:microsoft.com/office/officeart/2005/8/layout/vList2"/>
    <dgm:cxn modelId="{25E7EC4B-5E36-4689-83C1-3D1C2CC82901}" srcId="{35C82E93-9F00-41CA-880B-F230BC301146}" destId="{DAF5E007-5A77-42B6-95A1-E3C58EA18471}" srcOrd="1" destOrd="0" parTransId="{EA3659BE-0867-4A59-8552-C4C50A21BA25}" sibTransId="{6FAB13F5-748D-432F-B50E-855728C68BA5}"/>
    <dgm:cxn modelId="{D887B54C-185A-498C-BC0A-82222805EF0D}" type="presOf" srcId="{DAF5E007-5A77-42B6-95A1-E3C58EA18471}" destId="{5A7CB3AF-B8FB-4A32-97C6-34A95CB6EA85}" srcOrd="0" destOrd="1" presId="urn:microsoft.com/office/officeart/2005/8/layout/vList2"/>
    <dgm:cxn modelId="{5AB5A975-9C35-4043-8B9C-670BCB929E99}" type="presOf" srcId="{A38701D4-CD53-4CAE-9C92-806D0DD96183}" destId="{01482542-66EC-4C8F-B3FD-CA10BC28CEAE}" srcOrd="0" destOrd="0" presId="urn:microsoft.com/office/officeart/2005/8/layout/vList2"/>
    <dgm:cxn modelId="{D518418F-081E-485D-B62F-B444A53190F7}" srcId="{35C82E93-9F00-41CA-880B-F230BC301146}" destId="{A4113186-B189-46B7-B45D-BA10E63A86F9}" srcOrd="3" destOrd="0" parTransId="{8FA97FBF-BA7D-47E8-9ADB-770C38DADA5C}" sibTransId="{2DFE2B11-785F-4713-8B4A-44FE87B6A863}"/>
    <dgm:cxn modelId="{1F959A90-F05A-4AD1-B5E2-B0D41F173BA5}" type="presOf" srcId="{3B50FD03-1186-4A37-B4A6-C6A17AEB42D7}" destId="{5A7CB3AF-B8FB-4A32-97C6-34A95CB6EA85}" srcOrd="0" destOrd="2" presId="urn:microsoft.com/office/officeart/2005/8/layout/vList2"/>
    <dgm:cxn modelId="{06617F92-193E-4FE5-810B-A89FBA832F06}" srcId="{A38701D4-CD53-4CAE-9C92-806D0DD96183}" destId="{35C82E93-9F00-41CA-880B-F230BC301146}" srcOrd="0" destOrd="0" parTransId="{35DC7B9C-4215-4136-912A-B1F00DCD5A1F}" sibTransId="{0FE1BC8A-9C38-4401-8B76-94F342D9CB04}"/>
    <dgm:cxn modelId="{C4B5D3CA-E8B6-4BD0-AFED-30B3FE392664}" srcId="{35C82E93-9F00-41CA-880B-F230BC301146}" destId="{A8EF4E5E-5319-4E2E-B19F-801B6C320BC7}" srcOrd="0" destOrd="0" parTransId="{D179312C-6FFE-4964-B68C-7B69178FD48D}" sibTransId="{3ECB4124-EFB7-439C-A81D-FF14F9CB09AB}"/>
    <dgm:cxn modelId="{844459E1-8F38-409E-96C3-588EFB82EE2E}" type="presOf" srcId="{A8EF4E5E-5319-4E2E-B19F-801B6C320BC7}" destId="{5A7CB3AF-B8FB-4A32-97C6-34A95CB6EA85}" srcOrd="0" destOrd="0" presId="urn:microsoft.com/office/officeart/2005/8/layout/vList2"/>
    <dgm:cxn modelId="{B766F47F-365A-446E-8A93-312AE8CBA710}" type="presParOf" srcId="{01482542-66EC-4C8F-B3FD-CA10BC28CEAE}" destId="{30E166F4-F3FB-48DE-B33C-413A19F48E1B}" srcOrd="0" destOrd="0" presId="urn:microsoft.com/office/officeart/2005/8/layout/vList2"/>
    <dgm:cxn modelId="{AC1B772E-BC83-45B1-BE4C-861005F79068}" type="presParOf" srcId="{01482542-66EC-4C8F-B3FD-CA10BC28CEAE}" destId="{5A7CB3AF-B8FB-4A32-97C6-34A95CB6EA8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B97CDB-AC13-4647-9B71-3E70056125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CA51037-B3A9-4872-B60B-1C25C443353E}">
      <dgm:prSet/>
      <dgm:spPr/>
      <dgm:t>
        <a:bodyPr/>
        <a:lstStyle/>
        <a:p>
          <a:r>
            <a:rPr lang="en-US" dirty="0"/>
            <a:t>Connect with the database we need to install and add few packages that can be done by using following commands</a:t>
          </a:r>
          <a:r>
            <a:rPr lang="en-US" b="0" dirty="0"/>
            <a:t>:</a:t>
          </a:r>
          <a:endParaRPr lang="en-US" dirty="0"/>
        </a:p>
      </dgm:t>
    </dgm:pt>
    <dgm:pt modelId="{CB54F4D2-5E5D-4254-968A-FB070F7507E3}" type="parTrans" cxnId="{8D4E6FDD-BE12-4921-B666-3F09E19A0853}">
      <dgm:prSet/>
      <dgm:spPr/>
      <dgm:t>
        <a:bodyPr/>
        <a:lstStyle/>
        <a:p>
          <a:endParaRPr lang="en-US"/>
        </a:p>
      </dgm:t>
    </dgm:pt>
    <dgm:pt modelId="{837CD0BB-CCDE-4DDD-A6B8-84FF7E74F83E}" type="sibTrans" cxnId="{8D4E6FDD-BE12-4921-B666-3F09E19A0853}">
      <dgm:prSet/>
      <dgm:spPr/>
      <dgm:t>
        <a:bodyPr/>
        <a:lstStyle/>
        <a:p>
          <a:endParaRPr lang="en-US"/>
        </a:p>
      </dgm:t>
    </dgm:pt>
    <dgm:pt modelId="{F3D882A7-279E-42A3-B807-AC1040F071A6}">
      <dgm:prSet custT="1"/>
      <dgm:spPr/>
      <dgm:t>
        <a:bodyPr/>
        <a:lstStyle/>
        <a:p>
          <a:r>
            <a:rPr lang="en-US" sz="1800" b="0" i="0" dirty="0"/>
            <a:t>dotnet add package Microsoft.EntityFrameworkCore.SqlServer</a:t>
          </a:r>
          <a:endParaRPr lang="en-US" sz="1800" dirty="0"/>
        </a:p>
      </dgm:t>
    </dgm:pt>
    <dgm:pt modelId="{973E25C1-82BF-4807-9387-0F0809D7F92F}" type="parTrans" cxnId="{22206AB2-2A98-4BF3-8D46-9DE6B9BB1AAD}">
      <dgm:prSet/>
      <dgm:spPr/>
      <dgm:t>
        <a:bodyPr/>
        <a:lstStyle/>
        <a:p>
          <a:endParaRPr lang="en-US"/>
        </a:p>
      </dgm:t>
    </dgm:pt>
    <dgm:pt modelId="{3CBD15FF-184F-4C15-A806-39C8A4ADE896}" type="sibTrans" cxnId="{22206AB2-2A98-4BF3-8D46-9DE6B9BB1AAD}">
      <dgm:prSet/>
      <dgm:spPr/>
      <dgm:t>
        <a:bodyPr/>
        <a:lstStyle/>
        <a:p>
          <a:endParaRPr lang="en-US"/>
        </a:p>
      </dgm:t>
    </dgm:pt>
    <dgm:pt modelId="{40FF9BB2-E447-43FD-B07B-7B37F2AF8CDC}">
      <dgm:prSet custT="1"/>
      <dgm:spPr/>
      <dgm:t>
        <a:bodyPr/>
        <a:lstStyle/>
        <a:p>
          <a:r>
            <a:rPr lang="en-US" sz="1800" b="0" i="0" dirty="0"/>
            <a:t>Install-Package Microsoft.EntityFrameworkCore.SqlServer</a:t>
          </a:r>
          <a:endParaRPr lang="en-US" sz="1800" dirty="0"/>
        </a:p>
      </dgm:t>
    </dgm:pt>
    <dgm:pt modelId="{5E2ACC31-4056-4AB8-9841-EC3E4DF7AB7E}" type="parTrans" cxnId="{C70B3363-CD6F-4208-AAA2-1F53FD5A014F}">
      <dgm:prSet/>
      <dgm:spPr/>
      <dgm:t>
        <a:bodyPr/>
        <a:lstStyle/>
        <a:p>
          <a:endParaRPr lang="en-US"/>
        </a:p>
      </dgm:t>
    </dgm:pt>
    <dgm:pt modelId="{F78F28FD-2D12-458B-B80F-B0F31AAE019D}" type="sibTrans" cxnId="{C70B3363-CD6F-4208-AAA2-1F53FD5A014F}">
      <dgm:prSet/>
      <dgm:spPr/>
      <dgm:t>
        <a:bodyPr/>
        <a:lstStyle/>
        <a:p>
          <a:endParaRPr lang="en-US"/>
        </a:p>
      </dgm:t>
    </dgm:pt>
    <dgm:pt modelId="{15869625-6636-43A3-8922-BB824563A62D}">
      <dgm:prSet custT="1"/>
      <dgm:spPr/>
      <dgm:t>
        <a:bodyPr/>
        <a:lstStyle/>
        <a:p>
          <a:r>
            <a:rPr lang="en-US" sz="1800" b="0" i="0" dirty="0"/>
            <a:t>dotnet tool install --global dotnet-ef</a:t>
          </a:r>
          <a:endParaRPr lang="en-US" sz="1800" dirty="0"/>
        </a:p>
      </dgm:t>
    </dgm:pt>
    <dgm:pt modelId="{66276435-3490-4202-A5B3-FAAB37F2479D}" type="parTrans" cxnId="{516DAE81-FFE6-4E76-8EA8-CF5D31CD783E}">
      <dgm:prSet/>
      <dgm:spPr/>
      <dgm:t>
        <a:bodyPr/>
        <a:lstStyle/>
        <a:p>
          <a:endParaRPr lang="en-US"/>
        </a:p>
      </dgm:t>
    </dgm:pt>
    <dgm:pt modelId="{784B1EB2-F271-47BD-9BFA-2AB7792B9840}" type="sibTrans" cxnId="{516DAE81-FFE6-4E76-8EA8-CF5D31CD783E}">
      <dgm:prSet/>
      <dgm:spPr/>
      <dgm:t>
        <a:bodyPr/>
        <a:lstStyle/>
        <a:p>
          <a:endParaRPr lang="en-US"/>
        </a:p>
      </dgm:t>
    </dgm:pt>
    <dgm:pt modelId="{5F31E4FD-7D98-4FF5-B7AF-8BD01100382B}" type="pres">
      <dgm:prSet presAssocID="{EBB97CDB-AC13-4647-9B71-3E700561258A}" presName="Name0" presStyleCnt="0">
        <dgm:presLayoutVars>
          <dgm:dir/>
          <dgm:animLvl val="lvl"/>
          <dgm:resizeHandles val="exact"/>
        </dgm:presLayoutVars>
      </dgm:prSet>
      <dgm:spPr/>
    </dgm:pt>
    <dgm:pt modelId="{CB57D14B-A15F-41E5-A2B5-8597AB64FE9F}" type="pres">
      <dgm:prSet presAssocID="{8CA51037-B3A9-4872-B60B-1C25C443353E}" presName="linNode" presStyleCnt="0"/>
      <dgm:spPr/>
    </dgm:pt>
    <dgm:pt modelId="{84B3B727-8F47-4495-99C6-FE68993C22CC}" type="pres">
      <dgm:prSet presAssocID="{8CA51037-B3A9-4872-B60B-1C25C443353E}" presName="parentText" presStyleLbl="node1" presStyleIdx="0" presStyleCnt="1">
        <dgm:presLayoutVars>
          <dgm:chMax val="1"/>
          <dgm:bulletEnabled val="1"/>
        </dgm:presLayoutVars>
      </dgm:prSet>
      <dgm:spPr/>
    </dgm:pt>
    <dgm:pt modelId="{E23E3457-BAA8-45D5-91C5-CC4FD8862479}" type="pres">
      <dgm:prSet presAssocID="{8CA51037-B3A9-4872-B60B-1C25C443353E}" presName="descendantText" presStyleLbl="alignAccFollowNode1" presStyleIdx="0" presStyleCnt="1">
        <dgm:presLayoutVars>
          <dgm:bulletEnabled val="1"/>
        </dgm:presLayoutVars>
      </dgm:prSet>
      <dgm:spPr/>
    </dgm:pt>
  </dgm:ptLst>
  <dgm:cxnLst>
    <dgm:cxn modelId="{D1A6C500-144F-42C8-9ED3-BB609CA3911A}" type="presOf" srcId="{F3D882A7-279E-42A3-B807-AC1040F071A6}" destId="{E23E3457-BAA8-45D5-91C5-CC4FD8862479}" srcOrd="0" destOrd="0" presId="urn:microsoft.com/office/officeart/2005/8/layout/vList5"/>
    <dgm:cxn modelId="{C9802229-40A0-4F08-9806-ACEF6A824344}" type="presOf" srcId="{40FF9BB2-E447-43FD-B07B-7B37F2AF8CDC}" destId="{E23E3457-BAA8-45D5-91C5-CC4FD8862479}" srcOrd="0" destOrd="1" presId="urn:microsoft.com/office/officeart/2005/8/layout/vList5"/>
    <dgm:cxn modelId="{C776A95E-141C-4C36-AC48-2E7F0918F775}" type="presOf" srcId="{EBB97CDB-AC13-4647-9B71-3E700561258A}" destId="{5F31E4FD-7D98-4FF5-B7AF-8BD01100382B}" srcOrd="0" destOrd="0" presId="urn:microsoft.com/office/officeart/2005/8/layout/vList5"/>
    <dgm:cxn modelId="{C70B3363-CD6F-4208-AAA2-1F53FD5A014F}" srcId="{8CA51037-B3A9-4872-B60B-1C25C443353E}" destId="{40FF9BB2-E447-43FD-B07B-7B37F2AF8CDC}" srcOrd="1" destOrd="0" parTransId="{5E2ACC31-4056-4AB8-9841-EC3E4DF7AB7E}" sibTransId="{F78F28FD-2D12-458B-B80F-B0F31AAE019D}"/>
    <dgm:cxn modelId="{516DAE81-FFE6-4E76-8EA8-CF5D31CD783E}" srcId="{8CA51037-B3A9-4872-B60B-1C25C443353E}" destId="{15869625-6636-43A3-8922-BB824563A62D}" srcOrd="2" destOrd="0" parTransId="{66276435-3490-4202-A5B3-FAAB37F2479D}" sibTransId="{784B1EB2-F271-47BD-9BFA-2AB7792B9840}"/>
    <dgm:cxn modelId="{1516BFAD-6844-4D53-9B83-0976326D470B}" type="presOf" srcId="{15869625-6636-43A3-8922-BB824563A62D}" destId="{E23E3457-BAA8-45D5-91C5-CC4FD8862479}" srcOrd="0" destOrd="2" presId="urn:microsoft.com/office/officeart/2005/8/layout/vList5"/>
    <dgm:cxn modelId="{22206AB2-2A98-4BF3-8D46-9DE6B9BB1AAD}" srcId="{8CA51037-B3A9-4872-B60B-1C25C443353E}" destId="{F3D882A7-279E-42A3-B807-AC1040F071A6}" srcOrd="0" destOrd="0" parTransId="{973E25C1-82BF-4807-9387-0F0809D7F92F}" sibTransId="{3CBD15FF-184F-4C15-A806-39C8A4ADE896}"/>
    <dgm:cxn modelId="{CED9B5B6-7F14-4044-A062-0F1A22C7BCCC}" type="presOf" srcId="{8CA51037-B3A9-4872-B60B-1C25C443353E}" destId="{84B3B727-8F47-4495-99C6-FE68993C22CC}" srcOrd="0" destOrd="0" presId="urn:microsoft.com/office/officeart/2005/8/layout/vList5"/>
    <dgm:cxn modelId="{8D4E6FDD-BE12-4921-B666-3F09E19A0853}" srcId="{EBB97CDB-AC13-4647-9B71-3E700561258A}" destId="{8CA51037-B3A9-4872-B60B-1C25C443353E}" srcOrd="0" destOrd="0" parTransId="{CB54F4D2-5E5D-4254-968A-FB070F7507E3}" sibTransId="{837CD0BB-CCDE-4DDD-A6B8-84FF7E74F83E}"/>
    <dgm:cxn modelId="{5D84CEB7-CA03-4128-BCB9-27DAF55C8374}" type="presParOf" srcId="{5F31E4FD-7D98-4FF5-B7AF-8BD01100382B}" destId="{CB57D14B-A15F-41E5-A2B5-8597AB64FE9F}" srcOrd="0" destOrd="0" presId="urn:microsoft.com/office/officeart/2005/8/layout/vList5"/>
    <dgm:cxn modelId="{DCDB488C-660B-4E1D-8452-977B7629E66C}" type="presParOf" srcId="{CB57D14B-A15F-41E5-A2B5-8597AB64FE9F}" destId="{84B3B727-8F47-4495-99C6-FE68993C22CC}" srcOrd="0" destOrd="0" presId="urn:microsoft.com/office/officeart/2005/8/layout/vList5"/>
    <dgm:cxn modelId="{34F5B0CB-7CDF-4CBA-BC1B-F4F91B46B002}" type="presParOf" srcId="{CB57D14B-A15F-41E5-A2B5-8597AB64FE9F}" destId="{E23E3457-BAA8-45D5-91C5-CC4FD88624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2CA66-C178-4095-ADC4-979B861BD556}"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E936302F-7C5B-4C7E-BDEC-553B68EA700D}">
      <dgm:prSet/>
      <dgm:spPr/>
      <dgm:t>
        <a:bodyPr/>
        <a:lstStyle/>
        <a:p>
          <a:r>
            <a:rPr lang="en-US"/>
            <a:t>To interact with database, we used few commands which allows us to create, generate, edit migrations</a:t>
          </a:r>
          <a:r>
            <a:rPr lang="en-US" b="0"/>
            <a:t>:</a:t>
          </a:r>
          <a:endParaRPr lang="en-US"/>
        </a:p>
      </dgm:t>
    </dgm:pt>
    <dgm:pt modelId="{FB900C65-BDFB-48C3-880C-3067960BC0F1}" type="parTrans" cxnId="{8FCA6564-8451-4D71-AF4D-489F4A684173}">
      <dgm:prSet/>
      <dgm:spPr/>
      <dgm:t>
        <a:bodyPr/>
        <a:lstStyle/>
        <a:p>
          <a:endParaRPr lang="en-US"/>
        </a:p>
      </dgm:t>
    </dgm:pt>
    <dgm:pt modelId="{31881639-AC01-4F8F-83CE-3C8C1B62C739}" type="sibTrans" cxnId="{8FCA6564-8451-4D71-AF4D-489F4A684173}">
      <dgm:prSet/>
      <dgm:spPr/>
      <dgm:t>
        <a:bodyPr/>
        <a:lstStyle/>
        <a:p>
          <a:endParaRPr lang="en-US"/>
        </a:p>
      </dgm:t>
    </dgm:pt>
    <dgm:pt modelId="{D7FDBD50-E77F-4396-AA40-2C4AB1354FD3}">
      <dgm:prSet/>
      <dgm:spPr/>
      <dgm:t>
        <a:bodyPr/>
        <a:lstStyle/>
        <a:p>
          <a:r>
            <a:rPr lang="en-US" b="0" i="0"/>
            <a:t>dotnet ef migrations add userID_Status</a:t>
          </a:r>
          <a:endParaRPr lang="en-US"/>
        </a:p>
      </dgm:t>
    </dgm:pt>
    <dgm:pt modelId="{CFF20B62-631F-4358-A71F-4B93C051DD3E}" type="parTrans" cxnId="{A715B5D7-3E29-419E-B792-C2809E42DD25}">
      <dgm:prSet/>
      <dgm:spPr/>
      <dgm:t>
        <a:bodyPr/>
        <a:lstStyle/>
        <a:p>
          <a:endParaRPr lang="en-US"/>
        </a:p>
      </dgm:t>
    </dgm:pt>
    <dgm:pt modelId="{4B6BAB48-E312-46D9-B79B-9476D4F4A376}" type="sibTrans" cxnId="{A715B5D7-3E29-419E-B792-C2809E42DD25}">
      <dgm:prSet/>
      <dgm:spPr/>
      <dgm:t>
        <a:bodyPr/>
        <a:lstStyle/>
        <a:p>
          <a:endParaRPr lang="en-US"/>
        </a:p>
      </dgm:t>
    </dgm:pt>
    <dgm:pt modelId="{02E82FF6-C01D-4D40-861F-D8A0F243ACEB}">
      <dgm:prSet/>
      <dgm:spPr/>
      <dgm:t>
        <a:bodyPr/>
        <a:lstStyle/>
        <a:p>
          <a:r>
            <a:rPr lang="en-US" b="0" i="0"/>
            <a:t>dotnet ef database update</a:t>
          </a:r>
          <a:endParaRPr lang="en-US"/>
        </a:p>
      </dgm:t>
    </dgm:pt>
    <dgm:pt modelId="{62F87B35-76C1-42C3-81CA-EA0DA58A22FC}" type="parTrans" cxnId="{451C2BBD-6426-415D-9FB3-4153F4A72DC8}">
      <dgm:prSet/>
      <dgm:spPr/>
      <dgm:t>
        <a:bodyPr/>
        <a:lstStyle/>
        <a:p>
          <a:endParaRPr lang="en-US"/>
        </a:p>
      </dgm:t>
    </dgm:pt>
    <dgm:pt modelId="{8B9E54DD-97BE-418F-B349-78D1A450A3CD}" type="sibTrans" cxnId="{451C2BBD-6426-415D-9FB3-4153F4A72DC8}">
      <dgm:prSet/>
      <dgm:spPr/>
      <dgm:t>
        <a:bodyPr/>
        <a:lstStyle/>
        <a:p>
          <a:endParaRPr lang="en-US"/>
        </a:p>
      </dgm:t>
    </dgm:pt>
    <dgm:pt modelId="{C1B69C4A-D27F-450B-B320-F12733D32431}">
      <dgm:prSet/>
      <dgm:spPr/>
      <dgm:t>
        <a:bodyPr/>
        <a:lstStyle/>
        <a:p>
          <a:r>
            <a:rPr lang="en-US"/>
            <a:t>dotnet user-secrets set SeedUserPW &lt;PW&gt;</a:t>
          </a:r>
        </a:p>
      </dgm:t>
    </dgm:pt>
    <dgm:pt modelId="{7C26E157-A4BF-4513-AE40-A01022EF6724}" type="parTrans" cxnId="{DA7C63EA-D266-4802-B0E7-1D5A742A1D52}">
      <dgm:prSet/>
      <dgm:spPr/>
      <dgm:t>
        <a:bodyPr/>
        <a:lstStyle/>
        <a:p>
          <a:endParaRPr lang="en-US"/>
        </a:p>
      </dgm:t>
    </dgm:pt>
    <dgm:pt modelId="{E12CB1A9-C6D4-42B3-9D34-9061EAA81EC0}" type="sibTrans" cxnId="{DA7C63EA-D266-4802-B0E7-1D5A742A1D52}">
      <dgm:prSet/>
      <dgm:spPr/>
      <dgm:t>
        <a:bodyPr/>
        <a:lstStyle/>
        <a:p>
          <a:endParaRPr lang="en-US"/>
        </a:p>
      </dgm:t>
    </dgm:pt>
    <dgm:pt modelId="{7892C738-C6F9-4B0C-B62F-8DD602782978}" type="pres">
      <dgm:prSet presAssocID="{9132CA66-C178-4095-ADC4-979B861BD556}" presName="Name0" presStyleCnt="0">
        <dgm:presLayoutVars>
          <dgm:dir/>
          <dgm:animLvl val="lvl"/>
          <dgm:resizeHandles val="exact"/>
        </dgm:presLayoutVars>
      </dgm:prSet>
      <dgm:spPr/>
    </dgm:pt>
    <dgm:pt modelId="{E181148F-767B-47C3-9C65-78375F451F97}" type="pres">
      <dgm:prSet presAssocID="{E936302F-7C5B-4C7E-BDEC-553B68EA700D}" presName="linNode" presStyleCnt="0"/>
      <dgm:spPr/>
    </dgm:pt>
    <dgm:pt modelId="{B862230E-7537-4068-BF3E-9966E255C78E}" type="pres">
      <dgm:prSet presAssocID="{E936302F-7C5B-4C7E-BDEC-553B68EA700D}" presName="parentText" presStyleLbl="node1" presStyleIdx="0" presStyleCnt="1">
        <dgm:presLayoutVars>
          <dgm:chMax val="1"/>
          <dgm:bulletEnabled val="1"/>
        </dgm:presLayoutVars>
      </dgm:prSet>
      <dgm:spPr/>
    </dgm:pt>
    <dgm:pt modelId="{2AC94788-C563-4C38-85D5-50509E1BC8AA}" type="pres">
      <dgm:prSet presAssocID="{E936302F-7C5B-4C7E-BDEC-553B68EA700D}" presName="descendantText" presStyleLbl="alignAccFollowNode1" presStyleIdx="0" presStyleCnt="1">
        <dgm:presLayoutVars>
          <dgm:bulletEnabled val="1"/>
        </dgm:presLayoutVars>
      </dgm:prSet>
      <dgm:spPr/>
    </dgm:pt>
  </dgm:ptLst>
  <dgm:cxnLst>
    <dgm:cxn modelId="{5EDF3216-B260-47D5-98C5-D31421942095}" type="presOf" srcId="{9132CA66-C178-4095-ADC4-979B861BD556}" destId="{7892C738-C6F9-4B0C-B62F-8DD602782978}" srcOrd="0" destOrd="0" presId="urn:microsoft.com/office/officeart/2005/8/layout/vList5"/>
    <dgm:cxn modelId="{135C4F1A-5DA9-414B-A432-D0E20D5182E7}" type="presOf" srcId="{C1B69C4A-D27F-450B-B320-F12733D32431}" destId="{2AC94788-C563-4C38-85D5-50509E1BC8AA}" srcOrd="0" destOrd="2" presId="urn:microsoft.com/office/officeart/2005/8/layout/vList5"/>
    <dgm:cxn modelId="{8FCA6564-8451-4D71-AF4D-489F4A684173}" srcId="{9132CA66-C178-4095-ADC4-979B861BD556}" destId="{E936302F-7C5B-4C7E-BDEC-553B68EA700D}" srcOrd="0" destOrd="0" parTransId="{FB900C65-BDFB-48C3-880C-3067960BC0F1}" sibTransId="{31881639-AC01-4F8F-83CE-3C8C1B62C739}"/>
    <dgm:cxn modelId="{C565F474-9B2B-4631-9B93-F3FB6495820C}" type="presOf" srcId="{E936302F-7C5B-4C7E-BDEC-553B68EA700D}" destId="{B862230E-7537-4068-BF3E-9966E255C78E}" srcOrd="0" destOrd="0" presId="urn:microsoft.com/office/officeart/2005/8/layout/vList5"/>
    <dgm:cxn modelId="{2159BAB1-F128-485D-A501-7254BFAF7E23}" type="presOf" srcId="{D7FDBD50-E77F-4396-AA40-2C4AB1354FD3}" destId="{2AC94788-C563-4C38-85D5-50509E1BC8AA}" srcOrd="0" destOrd="0" presId="urn:microsoft.com/office/officeart/2005/8/layout/vList5"/>
    <dgm:cxn modelId="{451C2BBD-6426-415D-9FB3-4153F4A72DC8}" srcId="{E936302F-7C5B-4C7E-BDEC-553B68EA700D}" destId="{02E82FF6-C01D-4D40-861F-D8A0F243ACEB}" srcOrd="1" destOrd="0" parTransId="{62F87B35-76C1-42C3-81CA-EA0DA58A22FC}" sibTransId="{8B9E54DD-97BE-418F-B349-78D1A450A3CD}"/>
    <dgm:cxn modelId="{A715B5D7-3E29-419E-B792-C2809E42DD25}" srcId="{E936302F-7C5B-4C7E-BDEC-553B68EA700D}" destId="{D7FDBD50-E77F-4396-AA40-2C4AB1354FD3}" srcOrd="0" destOrd="0" parTransId="{CFF20B62-631F-4358-A71F-4B93C051DD3E}" sibTransId="{4B6BAB48-E312-46D9-B79B-9476D4F4A376}"/>
    <dgm:cxn modelId="{DA7C63EA-D266-4802-B0E7-1D5A742A1D52}" srcId="{E936302F-7C5B-4C7E-BDEC-553B68EA700D}" destId="{C1B69C4A-D27F-450B-B320-F12733D32431}" srcOrd="2" destOrd="0" parTransId="{7C26E157-A4BF-4513-AE40-A01022EF6724}" sibTransId="{E12CB1A9-C6D4-42B3-9D34-9061EAA81EC0}"/>
    <dgm:cxn modelId="{18330DEF-2295-4CAD-A410-95452B7CFF51}" type="presOf" srcId="{02E82FF6-C01D-4D40-861F-D8A0F243ACEB}" destId="{2AC94788-C563-4C38-85D5-50509E1BC8AA}" srcOrd="0" destOrd="1" presId="urn:microsoft.com/office/officeart/2005/8/layout/vList5"/>
    <dgm:cxn modelId="{540A3554-4CC7-467E-8632-17BE68F6E151}" type="presParOf" srcId="{7892C738-C6F9-4B0C-B62F-8DD602782978}" destId="{E181148F-767B-47C3-9C65-78375F451F97}" srcOrd="0" destOrd="0" presId="urn:microsoft.com/office/officeart/2005/8/layout/vList5"/>
    <dgm:cxn modelId="{974A37A9-D9C1-445E-BC97-F0465DDD72A1}" type="presParOf" srcId="{E181148F-767B-47C3-9C65-78375F451F97}" destId="{B862230E-7537-4068-BF3E-9966E255C78E}" srcOrd="0" destOrd="0" presId="urn:microsoft.com/office/officeart/2005/8/layout/vList5"/>
    <dgm:cxn modelId="{484BDF9C-5D16-4301-A0EF-A1E81BFEB0DD}" type="presParOf" srcId="{E181148F-767B-47C3-9C65-78375F451F97}" destId="{2AC94788-C563-4C38-85D5-50509E1BC8A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913E6-1711-4C4F-A15D-1FAD777B18E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5ABFA8E-FFC8-4256-A9E7-DFB6F1EC989D}">
      <dgm:prSet/>
      <dgm:spPr/>
      <dgm:t>
        <a:bodyPr/>
        <a:lstStyle/>
        <a:p>
          <a:r>
            <a:rPr lang="en-US" dirty="0"/>
            <a:t>This is how our home page looks like.</a:t>
          </a:r>
        </a:p>
      </dgm:t>
    </dgm:pt>
    <dgm:pt modelId="{CA4CC239-BB7B-4B37-8742-7A71EC6E528A}" type="parTrans" cxnId="{52347F0D-E222-4966-AD1D-04275D87EE51}">
      <dgm:prSet/>
      <dgm:spPr/>
      <dgm:t>
        <a:bodyPr/>
        <a:lstStyle/>
        <a:p>
          <a:endParaRPr lang="en-US"/>
        </a:p>
      </dgm:t>
    </dgm:pt>
    <dgm:pt modelId="{934463DA-94E2-40D6-9CED-8DD63664B95D}" type="sibTrans" cxnId="{52347F0D-E222-4966-AD1D-04275D87EE51}">
      <dgm:prSet/>
      <dgm:spPr/>
      <dgm:t>
        <a:bodyPr/>
        <a:lstStyle/>
        <a:p>
          <a:endParaRPr lang="en-US"/>
        </a:p>
      </dgm:t>
    </dgm:pt>
    <dgm:pt modelId="{E3F188AC-B650-476B-AD3A-D403490C4271}">
      <dgm:prSet/>
      <dgm:spPr/>
      <dgm:t>
        <a:bodyPr/>
        <a:lstStyle/>
        <a:p>
          <a:r>
            <a:rPr lang="en-US"/>
            <a:t>By clicking on Register at top-right we can register into the system.</a:t>
          </a:r>
        </a:p>
      </dgm:t>
    </dgm:pt>
    <dgm:pt modelId="{58583A94-ED0B-4311-AB47-812E8364F00C}" type="parTrans" cxnId="{7626F69D-2EEA-4509-9DB7-8D81AFE8C514}">
      <dgm:prSet/>
      <dgm:spPr/>
      <dgm:t>
        <a:bodyPr/>
        <a:lstStyle/>
        <a:p>
          <a:endParaRPr lang="en-US"/>
        </a:p>
      </dgm:t>
    </dgm:pt>
    <dgm:pt modelId="{9BF3B3FD-F82C-410E-82D9-C46C1741EAA7}" type="sibTrans" cxnId="{7626F69D-2EEA-4509-9DB7-8D81AFE8C514}">
      <dgm:prSet/>
      <dgm:spPr/>
      <dgm:t>
        <a:bodyPr/>
        <a:lstStyle/>
        <a:p>
          <a:endParaRPr lang="en-US"/>
        </a:p>
      </dgm:t>
    </dgm:pt>
    <dgm:pt modelId="{30742F7D-2259-44C9-A132-9C639B0F51F5}">
      <dgm:prSet/>
      <dgm:spPr/>
      <dgm:t>
        <a:bodyPr/>
        <a:lstStyle/>
        <a:p>
          <a:r>
            <a:rPr lang="en-US"/>
            <a:t>By clicking on Login, we can login into the system.</a:t>
          </a:r>
        </a:p>
      </dgm:t>
    </dgm:pt>
    <dgm:pt modelId="{6EDDAC74-B5EF-436F-BD58-704CD95C7CB7}" type="parTrans" cxnId="{2C2ABE2F-1E9F-403C-97D2-F92BCE08FDD1}">
      <dgm:prSet/>
      <dgm:spPr/>
      <dgm:t>
        <a:bodyPr/>
        <a:lstStyle/>
        <a:p>
          <a:endParaRPr lang="en-US"/>
        </a:p>
      </dgm:t>
    </dgm:pt>
    <dgm:pt modelId="{3A4A1FCA-94E1-4D46-9D70-B09F65424890}" type="sibTrans" cxnId="{2C2ABE2F-1E9F-403C-97D2-F92BCE08FDD1}">
      <dgm:prSet/>
      <dgm:spPr/>
      <dgm:t>
        <a:bodyPr/>
        <a:lstStyle/>
        <a:p>
          <a:endParaRPr lang="en-US"/>
        </a:p>
      </dgm:t>
    </dgm:pt>
    <dgm:pt modelId="{A4C8443C-B627-45E0-844C-5D7B7AECA4CC}">
      <dgm:prSet/>
      <dgm:spPr/>
      <dgm:t>
        <a:bodyPr/>
        <a:lstStyle/>
        <a:p>
          <a:r>
            <a:rPr lang="en-US"/>
            <a:t>By clicking on Contact Manager, it takes us into the Contact Manager Page where we can see all the data. </a:t>
          </a:r>
        </a:p>
      </dgm:t>
    </dgm:pt>
    <dgm:pt modelId="{E21D5668-1528-4E74-8DC8-3B0EC19081F8}" type="parTrans" cxnId="{4618AEC9-D826-44FB-A92A-CA623EEB6B5C}">
      <dgm:prSet/>
      <dgm:spPr/>
      <dgm:t>
        <a:bodyPr/>
        <a:lstStyle/>
        <a:p>
          <a:endParaRPr lang="en-US"/>
        </a:p>
      </dgm:t>
    </dgm:pt>
    <dgm:pt modelId="{C20BA19D-1412-4E2C-AF9F-0ED7C5702A87}" type="sibTrans" cxnId="{4618AEC9-D826-44FB-A92A-CA623EEB6B5C}">
      <dgm:prSet/>
      <dgm:spPr/>
      <dgm:t>
        <a:bodyPr/>
        <a:lstStyle/>
        <a:p>
          <a:endParaRPr lang="en-US"/>
        </a:p>
      </dgm:t>
    </dgm:pt>
    <dgm:pt modelId="{5D534407-B56B-427F-A3F8-BDA4D86B5E34}" type="pres">
      <dgm:prSet presAssocID="{ADF913E6-1711-4C4F-A15D-1FAD777B18E0}" presName="linear" presStyleCnt="0">
        <dgm:presLayoutVars>
          <dgm:animLvl val="lvl"/>
          <dgm:resizeHandles val="exact"/>
        </dgm:presLayoutVars>
      </dgm:prSet>
      <dgm:spPr/>
    </dgm:pt>
    <dgm:pt modelId="{FCBCDAAD-87E2-4786-8B25-C11B420041B4}" type="pres">
      <dgm:prSet presAssocID="{95ABFA8E-FFC8-4256-A9E7-DFB6F1EC989D}" presName="parentText" presStyleLbl="node1" presStyleIdx="0" presStyleCnt="1" custLinFactNeighborX="1006" custLinFactNeighborY="-1250">
        <dgm:presLayoutVars>
          <dgm:chMax val="0"/>
          <dgm:bulletEnabled val="1"/>
        </dgm:presLayoutVars>
      </dgm:prSet>
      <dgm:spPr/>
    </dgm:pt>
    <dgm:pt modelId="{FDC1F73C-13BE-4665-AA92-45554DFABC59}" type="pres">
      <dgm:prSet presAssocID="{95ABFA8E-FFC8-4256-A9E7-DFB6F1EC989D}" presName="childText" presStyleLbl="revTx" presStyleIdx="0" presStyleCnt="1">
        <dgm:presLayoutVars>
          <dgm:bulletEnabled val="1"/>
        </dgm:presLayoutVars>
      </dgm:prSet>
      <dgm:spPr/>
    </dgm:pt>
  </dgm:ptLst>
  <dgm:cxnLst>
    <dgm:cxn modelId="{89993D0A-9946-44F7-8730-9DAE8D9B9392}" type="presOf" srcId="{95ABFA8E-FFC8-4256-A9E7-DFB6F1EC989D}" destId="{FCBCDAAD-87E2-4786-8B25-C11B420041B4}" srcOrd="0" destOrd="0" presId="urn:microsoft.com/office/officeart/2005/8/layout/vList2"/>
    <dgm:cxn modelId="{52347F0D-E222-4966-AD1D-04275D87EE51}" srcId="{ADF913E6-1711-4C4F-A15D-1FAD777B18E0}" destId="{95ABFA8E-FFC8-4256-A9E7-DFB6F1EC989D}" srcOrd="0" destOrd="0" parTransId="{CA4CC239-BB7B-4B37-8742-7A71EC6E528A}" sibTransId="{934463DA-94E2-40D6-9CED-8DD63664B95D}"/>
    <dgm:cxn modelId="{2C2ABE2F-1E9F-403C-97D2-F92BCE08FDD1}" srcId="{95ABFA8E-FFC8-4256-A9E7-DFB6F1EC989D}" destId="{30742F7D-2259-44C9-A132-9C639B0F51F5}" srcOrd="1" destOrd="0" parTransId="{6EDDAC74-B5EF-436F-BD58-704CD95C7CB7}" sibTransId="{3A4A1FCA-94E1-4D46-9D70-B09F65424890}"/>
    <dgm:cxn modelId="{05DF613D-27DD-488D-A695-152B22B98A63}" type="presOf" srcId="{A4C8443C-B627-45E0-844C-5D7B7AECA4CC}" destId="{FDC1F73C-13BE-4665-AA92-45554DFABC59}" srcOrd="0" destOrd="2" presId="urn:microsoft.com/office/officeart/2005/8/layout/vList2"/>
    <dgm:cxn modelId="{9A0BA672-60D7-4A15-BC35-6DB0EF173DAE}" type="presOf" srcId="{ADF913E6-1711-4C4F-A15D-1FAD777B18E0}" destId="{5D534407-B56B-427F-A3F8-BDA4D86B5E34}" srcOrd="0" destOrd="0" presId="urn:microsoft.com/office/officeart/2005/8/layout/vList2"/>
    <dgm:cxn modelId="{15B4B783-F58B-4229-947F-81457845807C}" type="presOf" srcId="{30742F7D-2259-44C9-A132-9C639B0F51F5}" destId="{FDC1F73C-13BE-4665-AA92-45554DFABC59}" srcOrd="0" destOrd="1" presId="urn:microsoft.com/office/officeart/2005/8/layout/vList2"/>
    <dgm:cxn modelId="{3DB96098-64F3-4FA6-87A8-682DB953522E}" type="presOf" srcId="{E3F188AC-B650-476B-AD3A-D403490C4271}" destId="{FDC1F73C-13BE-4665-AA92-45554DFABC59}" srcOrd="0" destOrd="0" presId="urn:microsoft.com/office/officeart/2005/8/layout/vList2"/>
    <dgm:cxn modelId="{7626F69D-2EEA-4509-9DB7-8D81AFE8C514}" srcId="{95ABFA8E-FFC8-4256-A9E7-DFB6F1EC989D}" destId="{E3F188AC-B650-476B-AD3A-D403490C4271}" srcOrd="0" destOrd="0" parTransId="{58583A94-ED0B-4311-AB47-812E8364F00C}" sibTransId="{9BF3B3FD-F82C-410E-82D9-C46C1741EAA7}"/>
    <dgm:cxn modelId="{4618AEC9-D826-44FB-A92A-CA623EEB6B5C}" srcId="{95ABFA8E-FFC8-4256-A9E7-DFB6F1EC989D}" destId="{A4C8443C-B627-45E0-844C-5D7B7AECA4CC}" srcOrd="2" destOrd="0" parTransId="{E21D5668-1528-4E74-8DC8-3B0EC19081F8}" sibTransId="{C20BA19D-1412-4E2C-AF9F-0ED7C5702A87}"/>
    <dgm:cxn modelId="{2D34049F-9D79-4051-8836-172D644A892D}" type="presParOf" srcId="{5D534407-B56B-427F-A3F8-BDA4D86B5E34}" destId="{FCBCDAAD-87E2-4786-8B25-C11B420041B4}" srcOrd="0" destOrd="0" presId="urn:microsoft.com/office/officeart/2005/8/layout/vList2"/>
    <dgm:cxn modelId="{E75CE968-7957-46ED-A5C2-E95F162AFCA1}" type="presParOf" srcId="{5D534407-B56B-427F-A3F8-BDA4D86B5E34}" destId="{FDC1F73C-13BE-4665-AA92-45554DFABC5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F87081-456B-4180-8065-CB1AC5B96A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C98249F-22AC-4CF6-966A-26F89BAAE0F0}">
      <dgm:prSet/>
      <dgm:spPr/>
      <dgm:t>
        <a:bodyPr/>
        <a:lstStyle/>
        <a:p>
          <a:r>
            <a:rPr lang="en-US"/>
            <a:t>This is how our Login page looks like.</a:t>
          </a:r>
        </a:p>
      </dgm:t>
    </dgm:pt>
    <dgm:pt modelId="{DF499CE4-C17D-4CA4-ACC4-6D252B64C9E3}" type="parTrans" cxnId="{B9AA5B81-E37B-4134-8C66-B2BF8A5397DF}">
      <dgm:prSet/>
      <dgm:spPr/>
      <dgm:t>
        <a:bodyPr/>
        <a:lstStyle/>
        <a:p>
          <a:endParaRPr lang="en-US"/>
        </a:p>
      </dgm:t>
    </dgm:pt>
    <dgm:pt modelId="{81736751-0DD6-49B1-B23E-5D75EE0B7CC6}" type="sibTrans" cxnId="{B9AA5B81-E37B-4134-8C66-B2BF8A5397DF}">
      <dgm:prSet/>
      <dgm:spPr/>
      <dgm:t>
        <a:bodyPr/>
        <a:lstStyle/>
        <a:p>
          <a:endParaRPr lang="en-US"/>
        </a:p>
      </dgm:t>
    </dgm:pt>
    <dgm:pt modelId="{E30AB4F4-FFB9-4DB0-A8D9-86256CD9CC79}">
      <dgm:prSet/>
      <dgm:spPr/>
      <dgm:t>
        <a:bodyPr/>
        <a:lstStyle/>
        <a:p>
          <a:r>
            <a:rPr lang="en-US"/>
            <a:t>We need enter our login credentials to get into our system.</a:t>
          </a:r>
        </a:p>
      </dgm:t>
    </dgm:pt>
    <dgm:pt modelId="{8B4C1AA4-5FC4-44FE-950B-0BB35A593E4B}" type="parTrans" cxnId="{680CCD91-B7A9-49B9-ABB7-647CF53E7C98}">
      <dgm:prSet/>
      <dgm:spPr/>
      <dgm:t>
        <a:bodyPr/>
        <a:lstStyle/>
        <a:p>
          <a:endParaRPr lang="en-US"/>
        </a:p>
      </dgm:t>
    </dgm:pt>
    <dgm:pt modelId="{E0B3C358-0E6C-472F-A222-25FDC83E9E73}" type="sibTrans" cxnId="{680CCD91-B7A9-49B9-ABB7-647CF53E7C98}">
      <dgm:prSet/>
      <dgm:spPr/>
      <dgm:t>
        <a:bodyPr/>
        <a:lstStyle/>
        <a:p>
          <a:endParaRPr lang="en-US"/>
        </a:p>
      </dgm:t>
    </dgm:pt>
    <dgm:pt modelId="{D4078F01-7504-4205-B511-6EA4ECDF922C}">
      <dgm:prSet/>
      <dgm:spPr/>
      <dgm:t>
        <a:bodyPr/>
        <a:lstStyle/>
        <a:p>
          <a:r>
            <a:rPr lang="en-US"/>
            <a:t>By clicking on Login, we can login into the system.</a:t>
          </a:r>
        </a:p>
      </dgm:t>
    </dgm:pt>
    <dgm:pt modelId="{BD900221-C2AF-4239-9B2E-DC903E6516E3}" type="parTrans" cxnId="{84CCE87D-21AD-446F-939F-0E587304CA0D}">
      <dgm:prSet/>
      <dgm:spPr/>
      <dgm:t>
        <a:bodyPr/>
        <a:lstStyle/>
        <a:p>
          <a:endParaRPr lang="en-US"/>
        </a:p>
      </dgm:t>
    </dgm:pt>
    <dgm:pt modelId="{E42C4F92-14BA-45AA-B846-15F5F7D951C8}" type="sibTrans" cxnId="{84CCE87D-21AD-446F-939F-0E587304CA0D}">
      <dgm:prSet/>
      <dgm:spPr/>
      <dgm:t>
        <a:bodyPr/>
        <a:lstStyle/>
        <a:p>
          <a:endParaRPr lang="en-US"/>
        </a:p>
      </dgm:t>
    </dgm:pt>
    <dgm:pt modelId="{3CC42279-9BF3-45DA-84B8-D02930188CB1}">
      <dgm:prSet/>
      <dgm:spPr/>
      <dgm:t>
        <a:bodyPr/>
        <a:lstStyle/>
        <a:p>
          <a:r>
            <a:rPr lang="en-US" dirty="0"/>
            <a:t>If we forgot password, we could use Forgot password, but sending mails wont work has we have not included any function for that.</a:t>
          </a:r>
        </a:p>
      </dgm:t>
    </dgm:pt>
    <dgm:pt modelId="{A35545DD-8DCE-4E76-A5A4-1A9A0E485D13}" type="parTrans" cxnId="{BF60CE9A-4A9A-410E-B3F1-F0AA6DDA31F8}">
      <dgm:prSet/>
      <dgm:spPr/>
      <dgm:t>
        <a:bodyPr/>
        <a:lstStyle/>
        <a:p>
          <a:endParaRPr lang="en-US"/>
        </a:p>
      </dgm:t>
    </dgm:pt>
    <dgm:pt modelId="{532F5F4A-F162-4810-9704-F756072CACE0}" type="sibTrans" cxnId="{BF60CE9A-4A9A-410E-B3F1-F0AA6DDA31F8}">
      <dgm:prSet/>
      <dgm:spPr/>
      <dgm:t>
        <a:bodyPr/>
        <a:lstStyle/>
        <a:p>
          <a:endParaRPr lang="en-US"/>
        </a:p>
      </dgm:t>
    </dgm:pt>
    <dgm:pt modelId="{D1034C45-E380-4BB0-9843-F5CEF6C28F15}">
      <dgm:prSet/>
      <dgm:spPr/>
      <dgm:t>
        <a:bodyPr/>
        <a:lstStyle/>
        <a:p>
          <a:r>
            <a:rPr lang="en-US"/>
            <a:t>Same Resend email confirmation also wont works because no function written for it.</a:t>
          </a:r>
        </a:p>
      </dgm:t>
    </dgm:pt>
    <dgm:pt modelId="{3CAE03A5-9CCD-48F2-A26E-163AD5D89A8C}" type="parTrans" cxnId="{6C217A38-AF9B-4B42-AF2E-986FD854AAAE}">
      <dgm:prSet/>
      <dgm:spPr/>
      <dgm:t>
        <a:bodyPr/>
        <a:lstStyle/>
        <a:p>
          <a:endParaRPr lang="en-US"/>
        </a:p>
      </dgm:t>
    </dgm:pt>
    <dgm:pt modelId="{DE91D7E2-45E3-4FCF-A21C-D12D6D16369D}" type="sibTrans" cxnId="{6C217A38-AF9B-4B42-AF2E-986FD854AAAE}">
      <dgm:prSet/>
      <dgm:spPr/>
      <dgm:t>
        <a:bodyPr/>
        <a:lstStyle/>
        <a:p>
          <a:endParaRPr lang="en-US"/>
        </a:p>
      </dgm:t>
    </dgm:pt>
    <dgm:pt modelId="{9509BBAC-CBDE-44D3-B47F-75A2E7480C57}">
      <dgm:prSet/>
      <dgm:spPr/>
      <dgm:t>
        <a:bodyPr/>
        <a:lstStyle/>
        <a:p>
          <a:r>
            <a:rPr lang="en-US"/>
            <a:t>We can use Register as a new user if we are new into the system.</a:t>
          </a:r>
        </a:p>
      </dgm:t>
    </dgm:pt>
    <dgm:pt modelId="{1373F650-9680-4CAE-B02E-B44547C92454}" type="parTrans" cxnId="{64232282-EA96-4FB4-A278-FC78FC4E1B34}">
      <dgm:prSet/>
      <dgm:spPr/>
      <dgm:t>
        <a:bodyPr/>
        <a:lstStyle/>
        <a:p>
          <a:endParaRPr lang="en-US"/>
        </a:p>
      </dgm:t>
    </dgm:pt>
    <dgm:pt modelId="{1294974D-C492-4B97-95AB-EAC0A87CC19F}" type="sibTrans" cxnId="{64232282-EA96-4FB4-A278-FC78FC4E1B34}">
      <dgm:prSet/>
      <dgm:spPr/>
      <dgm:t>
        <a:bodyPr/>
        <a:lstStyle/>
        <a:p>
          <a:endParaRPr lang="en-US"/>
        </a:p>
      </dgm:t>
    </dgm:pt>
    <dgm:pt modelId="{346EED79-619B-448E-AF58-371D02D6F914}" type="pres">
      <dgm:prSet presAssocID="{11F87081-456B-4180-8065-CB1AC5B96A7F}" presName="linear" presStyleCnt="0">
        <dgm:presLayoutVars>
          <dgm:animLvl val="lvl"/>
          <dgm:resizeHandles val="exact"/>
        </dgm:presLayoutVars>
      </dgm:prSet>
      <dgm:spPr/>
    </dgm:pt>
    <dgm:pt modelId="{D8516EFE-6369-4F99-865D-B3BAB1CF5BCA}" type="pres">
      <dgm:prSet presAssocID="{DC98249F-22AC-4CF6-966A-26F89BAAE0F0}" presName="parentText" presStyleLbl="node1" presStyleIdx="0" presStyleCnt="1">
        <dgm:presLayoutVars>
          <dgm:chMax val="0"/>
          <dgm:bulletEnabled val="1"/>
        </dgm:presLayoutVars>
      </dgm:prSet>
      <dgm:spPr/>
    </dgm:pt>
    <dgm:pt modelId="{F08ECB5B-174F-48C7-89B2-DEEFBFA057A3}" type="pres">
      <dgm:prSet presAssocID="{DC98249F-22AC-4CF6-966A-26F89BAAE0F0}" presName="childText" presStyleLbl="revTx" presStyleIdx="0" presStyleCnt="1">
        <dgm:presLayoutVars>
          <dgm:bulletEnabled val="1"/>
        </dgm:presLayoutVars>
      </dgm:prSet>
      <dgm:spPr/>
    </dgm:pt>
  </dgm:ptLst>
  <dgm:cxnLst>
    <dgm:cxn modelId="{668F3111-C710-4C23-A7A0-F39961823819}" type="presOf" srcId="{DC98249F-22AC-4CF6-966A-26F89BAAE0F0}" destId="{D8516EFE-6369-4F99-865D-B3BAB1CF5BCA}" srcOrd="0" destOrd="0" presId="urn:microsoft.com/office/officeart/2005/8/layout/vList2"/>
    <dgm:cxn modelId="{58527738-3ABE-487A-8B91-ADE0E3A76322}" type="presOf" srcId="{E30AB4F4-FFB9-4DB0-A8D9-86256CD9CC79}" destId="{F08ECB5B-174F-48C7-89B2-DEEFBFA057A3}" srcOrd="0" destOrd="0" presId="urn:microsoft.com/office/officeart/2005/8/layout/vList2"/>
    <dgm:cxn modelId="{6C217A38-AF9B-4B42-AF2E-986FD854AAAE}" srcId="{DC98249F-22AC-4CF6-966A-26F89BAAE0F0}" destId="{D1034C45-E380-4BB0-9843-F5CEF6C28F15}" srcOrd="3" destOrd="0" parTransId="{3CAE03A5-9CCD-48F2-A26E-163AD5D89A8C}" sibTransId="{DE91D7E2-45E3-4FCF-A21C-D12D6D16369D}"/>
    <dgm:cxn modelId="{84CCE87D-21AD-446F-939F-0E587304CA0D}" srcId="{DC98249F-22AC-4CF6-966A-26F89BAAE0F0}" destId="{D4078F01-7504-4205-B511-6EA4ECDF922C}" srcOrd="1" destOrd="0" parTransId="{BD900221-C2AF-4239-9B2E-DC903E6516E3}" sibTransId="{E42C4F92-14BA-45AA-B846-15F5F7D951C8}"/>
    <dgm:cxn modelId="{B9AA5B81-E37B-4134-8C66-B2BF8A5397DF}" srcId="{11F87081-456B-4180-8065-CB1AC5B96A7F}" destId="{DC98249F-22AC-4CF6-966A-26F89BAAE0F0}" srcOrd="0" destOrd="0" parTransId="{DF499CE4-C17D-4CA4-ACC4-6D252B64C9E3}" sibTransId="{81736751-0DD6-49B1-B23E-5D75EE0B7CC6}"/>
    <dgm:cxn modelId="{64232282-EA96-4FB4-A278-FC78FC4E1B34}" srcId="{DC98249F-22AC-4CF6-966A-26F89BAAE0F0}" destId="{9509BBAC-CBDE-44D3-B47F-75A2E7480C57}" srcOrd="4" destOrd="0" parTransId="{1373F650-9680-4CAE-B02E-B44547C92454}" sibTransId="{1294974D-C492-4B97-95AB-EAC0A87CC19F}"/>
    <dgm:cxn modelId="{91F8578B-0895-48BC-976D-920B2834F3C7}" type="presOf" srcId="{9509BBAC-CBDE-44D3-B47F-75A2E7480C57}" destId="{F08ECB5B-174F-48C7-89B2-DEEFBFA057A3}" srcOrd="0" destOrd="4" presId="urn:microsoft.com/office/officeart/2005/8/layout/vList2"/>
    <dgm:cxn modelId="{680CCD91-B7A9-49B9-ABB7-647CF53E7C98}" srcId="{DC98249F-22AC-4CF6-966A-26F89BAAE0F0}" destId="{E30AB4F4-FFB9-4DB0-A8D9-86256CD9CC79}" srcOrd="0" destOrd="0" parTransId="{8B4C1AA4-5FC4-44FE-950B-0BB35A593E4B}" sibTransId="{E0B3C358-0E6C-472F-A222-25FDC83E9E73}"/>
    <dgm:cxn modelId="{BF60CE9A-4A9A-410E-B3F1-F0AA6DDA31F8}" srcId="{DC98249F-22AC-4CF6-966A-26F89BAAE0F0}" destId="{3CC42279-9BF3-45DA-84B8-D02930188CB1}" srcOrd="2" destOrd="0" parTransId="{A35545DD-8DCE-4E76-A5A4-1A9A0E485D13}" sibTransId="{532F5F4A-F162-4810-9704-F756072CACE0}"/>
    <dgm:cxn modelId="{76E4E3C1-50CD-4250-BC25-9717FB72E518}" type="presOf" srcId="{11F87081-456B-4180-8065-CB1AC5B96A7F}" destId="{346EED79-619B-448E-AF58-371D02D6F914}" srcOrd="0" destOrd="0" presId="urn:microsoft.com/office/officeart/2005/8/layout/vList2"/>
    <dgm:cxn modelId="{6322B5CC-92DA-4E5D-8BA1-62C855822EA7}" type="presOf" srcId="{D4078F01-7504-4205-B511-6EA4ECDF922C}" destId="{F08ECB5B-174F-48C7-89B2-DEEFBFA057A3}" srcOrd="0" destOrd="1" presId="urn:microsoft.com/office/officeart/2005/8/layout/vList2"/>
    <dgm:cxn modelId="{5A613CDD-F31D-4694-B152-32DEC7B57318}" type="presOf" srcId="{3CC42279-9BF3-45DA-84B8-D02930188CB1}" destId="{F08ECB5B-174F-48C7-89B2-DEEFBFA057A3}" srcOrd="0" destOrd="2" presId="urn:microsoft.com/office/officeart/2005/8/layout/vList2"/>
    <dgm:cxn modelId="{33DA28E3-8143-4753-87C6-68FFA9F6FEF3}" type="presOf" srcId="{D1034C45-E380-4BB0-9843-F5CEF6C28F15}" destId="{F08ECB5B-174F-48C7-89B2-DEEFBFA057A3}" srcOrd="0" destOrd="3" presId="urn:microsoft.com/office/officeart/2005/8/layout/vList2"/>
    <dgm:cxn modelId="{9EBCA623-BD9D-4F63-AF8D-9D2B9FB375D7}" type="presParOf" srcId="{346EED79-619B-448E-AF58-371D02D6F914}" destId="{D8516EFE-6369-4F99-865D-B3BAB1CF5BCA}" srcOrd="0" destOrd="0" presId="urn:microsoft.com/office/officeart/2005/8/layout/vList2"/>
    <dgm:cxn modelId="{1C5DE9A0-37F9-4B5B-915A-730DAE851288}" type="presParOf" srcId="{346EED79-619B-448E-AF58-371D02D6F914}" destId="{F08ECB5B-174F-48C7-89B2-DEEFBFA057A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7B30E9-918E-4779-A7BD-B58A654D34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D6448DD-1C20-45F5-8A00-45C4F13F456C}">
      <dgm:prSet custT="1"/>
      <dgm:spPr/>
      <dgm:t>
        <a:bodyPr/>
        <a:lstStyle/>
        <a:p>
          <a:pPr algn="l"/>
          <a:r>
            <a:rPr lang="en-IN" sz="3200" b="1" dirty="0"/>
            <a:t>                                   REFERENCES LINK</a:t>
          </a:r>
          <a:endParaRPr lang="en-IN" sz="3200" dirty="0"/>
        </a:p>
      </dgm:t>
    </dgm:pt>
    <dgm:pt modelId="{5ADA00B0-F401-40F4-90DA-98621590F42D}" type="parTrans" cxnId="{3A8410FC-110D-4697-9FB3-47D5B0C605A3}">
      <dgm:prSet/>
      <dgm:spPr/>
      <dgm:t>
        <a:bodyPr/>
        <a:lstStyle/>
        <a:p>
          <a:endParaRPr lang="en-IN"/>
        </a:p>
      </dgm:t>
    </dgm:pt>
    <dgm:pt modelId="{C60E9141-FBA5-4615-89F7-153D6A718FFD}" type="sibTrans" cxnId="{3A8410FC-110D-4697-9FB3-47D5B0C605A3}">
      <dgm:prSet/>
      <dgm:spPr/>
      <dgm:t>
        <a:bodyPr/>
        <a:lstStyle/>
        <a:p>
          <a:endParaRPr lang="en-IN"/>
        </a:p>
      </dgm:t>
    </dgm:pt>
    <dgm:pt modelId="{1111ADC9-89E8-4888-B558-E11FD0236FC1}" type="pres">
      <dgm:prSet presAssocID="{397B30E9-918E-4779-A7BD-B58A654D34D5}" presName="linear" presStyleCnt="0">
        <dgm:presLayoutVars>
          <dgm:animLvl val="lvl"/>
          <dgm:resizeHandles val="exact"/>
        </dgm:presLayoutVars>
      </dgm:prSet>
      <dgm:spPr/>
    </dgm:pt>
    <dgm:pt modelId="{53321EB4-92A6-4500-92CA-9DCFA448C896}" type="pres">
      <dgm:prSet presAssocID="{5D6448DD-1C20-45F5-8A00-45C4F13F456C}" presName="parentText" presStyleLbl="node1" presStyleIdx="0" presStyleCnt="1" custScaleX="100000" custScaleY="40740" custLinFactNeighborX="-5355" custLinFactNeighborY="-2509">
        <dgm:presLayoutVars>
          <dgm:chMax val="0"/>
          <dgm:bulletEnabled val="1"/>
        </dgm:presLayoutVars>
      </dgm:prSet>
      <dgm:spPr/>
    </dgm:pt>
  </dgm:ptLst>
  <dgm:cxnLst>
    <dgm:cxn modelId="{912EB16C-92BC-488D-8D53-A50C94E54028}" type="presOf" srcId="{5D6448DD-1C20-45F5-8A00-45C4F13F456C}" destId="{53321EB4-92A6-4500-92CA-9DCFA448C896}" srcOrd="0" destOrd="0" presId="urn:microsoft.com/office/officeart/2005/8/layout/vList2"/>
    <dgm:cxn modelId="{AECF8391-8021-4D6B-8473-ABFF44600DDD}" type="presOf" srcId="{397B30E9-918E-4779-A7BD-B58A654D34D5}" destId="{1111ADC9-89E8-4888-B558-E11FD0236FC1}" srcOrd="0" destOrd="0" presId="urn:microsoft.com/office/officeart/2005/8/layout/vList2"/>
    <dgm:cxn modelId="{3A8410FC-110D-4697-9FB3-47D5B0C605A3}" srcId="{397B30E9-918E-4779-A7BD-B58A654D34D5}" destId="{5D6448DD-1C20-45F5-8A00-45C4F13F456C}" srcOrd="0" destOrd="0" parTransId="{5ADA00B0-F401-40F4-90DA-98621590F42D}" sibTransId="{C60E9141-FBA5-4615-89F7-153D6A718FFD}"/>
    <dgm:cxn modelId="{11E8ADD7-EC16-4A9E-8F55-49ACA8EA832A}" type="presParOf" srcId="{1111ADC9-89E8-4888-B558-E11FD0236FC1}" destId="{53321EB4-92A6-4500-92CA-9DCFA448C89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7B30E9-918E-4779-A7BD-B58A654D34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D6448DD-1C20-45F5-8A00-45C4F13F456C}">
      <dgm:prSet custT="1"/>
      <dgm:spPr/>
      <dgm:t>
        <a:bodyPr/>
        <a:lstStyle/>
        <a:p>
          <a:r>
            <a:rPr lang="en-IN" sz="1400" b="1" dirty="0"/>
            <a:t>Credits : </a:t>
          </a:r>
          <a:r>
            <a:rPr lang="en-IN" sz="1400" b="1" i="0" dirty="0"/>
            <a:t>Ms Nital Shah for sharing the knowledge and to set up an environment  for  sharing the data with security</a:t>
          </a:r>
        </a:p>
        <a:p>
          <a:endParaRPr lang="en-IN" sz="1400" baseline="0" dirty="0"/>
        </a:p>
        <a:p>
          <a:endParaRPr lang="en-IN" sz="1400" baseline="0" dirty="0"/>
        </a:p>
        <a:p>
          <a:r>
            <a:rPr lang="en-IN" sz="1400" baseline="0" dirty="0"/>
            <a:t>Links </a:t>
          </a:r>
          <a:r>
            <a:rPr lang="en-IN" sz="1400" dirty="0"/>
            <a:t>: Class learning sections , material provided in class </a:t>
          </a:r>
        </a:p>
        <a:p>
          <a:endParaRPr lang="en-IN" sz="1400" dirty="0"/>
        </a:p>
        <a:p>
          <a:endParaRPr lang="en-IN" sz="1400" dirty="0"/>
        </a:p>
      </dgm:t>
    </dgm:pt>
    <dgm:pt modelId="{5ADA00B0-F401-40F4-90DA-98621590F42D}" type="parTrans" cxnId="{3A8410FC-110D-4697-9FB3-47D5B0C605A3}">
      <dgm:prSet/>
      <dgm:spPr/>
      <dgm:t>
        <a:bodyPr/>
        <a:lstStyle/>
        <a:p>
          <a:endParaRPr lang="en-IN"/>
        </a:p>
      </dgm:t>
    </dgm:pt>
    <dgm:pt modelId="{C60E9141-FBA5-4615-89F7-153D6A718FFD}" type="sibTrans" cxnId="{3A8410FC-110D-4697-9FB3-47D5B0C605A3}">
      <dgm:prSet/>
      <dgm:spPr/>
      <dgm:t>
        <a:bodyPr/>
        <a:lstStyle/>
        <a:p>
          <a:endParaRPr lang="en-IN"/>
        </a:p>
      </dgm:t>
    </dgm:pt>
    <dgm:pt modelId="{1111ADC9-89E8-4888-B558-E11FD0236FC1}" type="pres">
      <dgm:prSet presAssocID="{397B30E9-918E-4779-A7BD-B58A654D34D5}" presName="linear" presStyleCnt="0">
        <dgm:presLayoutVars>
          <dgm:animLvl val="lvl"/>
          <dgm:resizeHandles val="exact"/>
        </dgm:presLayoutVars>
      </dgm:prSet>
      <dgm:spPr/>
    </dgm:pt>
    <dgm:pt modelId="{53321EB4-92A6-4500-92CA-9DCFA448C896}" type="pres">
      <dgm:prSet presAssocID="{5D6448DD-1C20-45F5-8A00-45C4F13F456C}" presName="parentText" presStyleLbl="node1" presStyleIdx="0" presStyleCnt="1" custScaleX="88929" custScaleY="872132" custLinFactNeighborX="-23159" custLinFactNeighborY="426">
        <dgm:presLayoutVars>
          <dgm:chMax val="0"/>
          <dgm:bulletEnabled val="1"/>
        </dgm:presLayoutVars>
      </dgm:prSet>
      <dgm:spPr/>
    </dgm:pt>
  </dgm:ptLst>
  <dgm:cxnLst>
    <dgm:cxn modelId="{912EB16C-92BC-488D-8D53-A50C94E54028}" type="presOf" srcId="{5D6448DD-1C20-45F5-8A00-45C4F13F456C}" destId="{53321EB4-92A6-4500-92CA-9DCFA448C896}" srcOrd="0" destOrd="0" presId="urn:microsoft.com/office/officeart/2005/8/layout/vList2"/>
    <dgm:cxn modelId="{AECF8391-8021-4D6B-8473-ABFF44600DDD}" type="presOf" srcId="{397B30E9-918E-4779-A7BD-B58A654D34D5}" destId="{1111ADC9-89E8-4888-B558-E11FD0236FC1}" srcOrd="0" destOrd="0" presId="urn:microsoft.com/office/officeart/2005/8/layout/vList2"/>
    <dgm:cxn modelId="{3A8410FC-110D-4697-9FB3-47D5B0C605A3}" srcId="{397B30E9-918E-4779-A7BD-B58A654D34D5}" destId="{5D6448DD-1C20-45F5-8A00-45C4F13F456C}" srcOrd="0" destOrd="0" parTransId="{5ADA00B0-F401-40F4-90DA-98621590F42D}" sibTransId="{C60E9141-FBA5-4615-89F7-153D6A718FFD}"/>
    <dgm:cxn modelId="{11E8ADD7-EC16-4A9E-8F55-49ACA8EA832A}" type="presParOf" srcId="{1111ADC9-89E8-4888-B558-E11FD0236FC1}" destId="{53321EB4-92A6-4500-92CA-9DCFA448C89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8C24C-DC77-4A66-BA82-C221BD7232B2}">
      <dsp:nvSpPr>
        <dsp:cNvPr id="0" name=""/>
        <dsp:cNvSpPr/>
      </dsp:nvSpPr>
      <dsp:spPr>
        <a:xfrm>
          <a:off x="0" y="572"/>
          <a:ext cx="7530575" cy="13404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30453-935C-4FAA-86C2-8E002CE05A6B}">
      <dsp:nvSpPr>
        <dsp:cNvPr id="0" name=""/>
        <dsp:cNvSpPr/>
      </dsp:nvSpPr>
      <dsp:spPr>
        <a:xfrm>
          <a:off x="405490" y="302177"/>
          <a:ext cx="737255" cy="7372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2B3A8-342F-4597-86D5-35DE10263A32}">
      <dsp:nvSpPr>
        <dsp:cNvPr id="0" name=""/>
        <dsp:cNvSpPr/>
      </dsp:nvSpPr>
      <dsp:spPr>
        <a:xfrm>
          <a:off x="1548235" y="572"/>
          <a:ext cx="5982339" cy="134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6" tIns="141866" rIns="141866" bIns="141866" numCol="1" spcCol="1270" anchor="ctr" anchorCtr="0">
          <a:noAutofit/>
        </a:bodyPr>
        <a:lstStyle/>
        <a:p>
          <a:pPr marL="0" lvl="0" indent="0" algn="l" defTabSz="1022350">
            <a:lnSpc>
              <a:spcPct val="100000"/>
            </a:lnSpc>
            <a:spcBef>
              <a:spcPct val="0"/>
            </a:spcBef>
            <a:spcAft>
              <a:spcPct val="35000"/>
            </a:spcAft>
            <a:buNone/>
          </a:pPr>
          <a:r>
            <a:rPr lang="en-US" sz="2300" b="0" i="1" kern="1200"/>
            <a:t>We have created a ASP.net core api project in visual studio with name ContactManager.</a:t>
          </a:r>
          <a:endParaRPr lang="en-US" sz="2300" kern="1200"/>
        </a:p>
      </dsp:txBody>
      <dsp:txXfrm>
        <a:off x="1548235" y="572"/>
        <a:ext cx="5982339" cy="1340463"/>
      </dsp:txXfrm>
    </dsp:sp>
    <dsp:sp modelId="{98A5CF6C-6D80-4C32-B663-306F37FE48FE}">
      <dsp:nvSpPr>
        <dsp:cNvPr id="0" name=""/>
        <dsp:cNvSpPr/>
      </dsp:nvSpPr>
      <dsp:spPr>
        <a:xfrm>
          <a:off x="0" y="1676152"/>
          <a:ext cx="7530575" cy="13404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39D30-DFCD-427F-8F85-C5BBB94DF9AD}">
      <dsp:nvSpPr>
        <dsp:cNvPr id="0" name=""/>
        <dsp:cNvSpPr/>
      </dsp:nvSpPr>
      <dsp:spPr>
        <a:xfrm>
          <a:off x="405490" y="1977756"/>
          <a:ext cx="737255" cy="737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CB487-9D02-4A48-A1AB-B9669B7E1838}">
      <dsp:nvSpPr>
        <dsp:cNvPr id="0" name=""/>
        <dsp:cNvSpPr/>
      </dsp:nvSpPr>
      <dsp:spPr>
        <a:xfrm>
          <a:off x="1548235" y="1676152"/>
          <a:ext cx="5982339" cy="134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6" tIns="141866" rIns="141866" bIns="141866" numCol="1" spcCol="1270" anchor="ctr" anchorCtr="0">
          <a:noAutofit/>
        </a:bodyPr>
        <a:lstStyle/>
        <a:p>
          <a:pPr marL="0" lvl="0" indent="0" algn="l" defTabSz="1022350">
            <a:lnSpc>
              <a:spcPct val="100000"/>
            </a:lnSpc>
            <a:spcBef>
              <a:spcPct val="0"/>
            </a:spcBef>
            <a:spcAft>
              <a:spcPct val="35000"/>
            </a:spcAft>
            <a:buNone/>
          </a:pPr>
          <a:r>
            <a:rPr lang="en-US" sz="2300" b="0" i="1" kern="1200"/>
            <a:t>Then we have written some codes in C# which connects to an API and localhost database.</a:t>
          </a:r>
          <a:endParaRPr lang="en-US" sz="2300" kern="1200"/>
        </a:p>
      </dsp:txBody>
      <dsp:txXfrm>
        <a:off x="1548235" y="1676152"/>
        <a:ext cx="5982339" cy="1340463"/>
      </dsp:txXfrm>
    </dsp:sp>
    <dsp:sp modelId="{78A41E76-FD4A-4EC2-A0D8-5E4212B07CF3}">
      <dsp:nvSpPr>
        <dsp:cNvPr id="0" name=""/>
        <dsp:cNvSpPr/>
      </dsp:nvSpPr>
      <dsp:spPr>
        <a:xfrm>
          <a:off x="0" y="3351732"/>
          <a:ext cx="7530575" cy="13404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1CB06-C28F-4E2E-94EB-7CEB15E57997}">
      <dsp:nvSpPr>
        <dsp:cNvPr id="0" name=""/>
        <dsp:cNvSpPr/>
      </dsp:nvSpPr>
      <dsp:spPr>
        <a:xfrm>
          <a:off x="405490" y="3653336"/>
          <a:ext cx="737255" cy="7372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A080A-1979-461D-9915-186FFF2D682E}">
      <dsp:nvSpPr>
        <dsp:cNvPr id="0" name=""/>
        <dsp:cNvSpPr/>
      </dsp:nvSpPr>
      <dsp:spPr>
        <a:xfrm>
          <a:off x="1548235" y="3351732"/>
          <a:ext cx="5982339" cy="134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866" tIns="141866" rIns="141866" bIns="141866" numCol="1" spcCol="1270" anchor="ctr" anchorCtr="0">
          <a:noAutofit/>
        </a:bodyPr>
        <a:lstStyle/>
        <a:p>
          <a:pPr marL="0" lvl="0" indent="0" algn="l" defTabSz="1022350">
            <a:lnSpc>
              <a:spcPct val="100000"/>
            </a:lnSpc>
            <a:spcBef>
              <a:spcPct val="0"/>
            </a:spcBef>
            <a:spcAft>
              <a:spcPct val="35000"/>
            </a:spcAft>
            <a:buNone/>
          </a:pPr>
          <a:r>
            <a:rPr lang="en-US" sz="2300" b="0" i="1" kern="1200"/>
            <a:t>We used some packages and commands to deploy the project and run.</a:t>
          </a:r>
          <a:br>
            <a:rPr lang="en-US" sz="2300" b="0" i="1" kern="1200"/>
          </a:br>
          <a:endParaRPr lang="en-US" sz="2300" kern="1200"/>
        </a:p>
      </dsp:txBody>
      <dsp:txXfrm>
        <a:off x="1548235" y="3351732"/>
        <a:ext cx="5982339" cy="1340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166F4-F3FB-48DE-B33C-413A19F48E1B}">
      <dsp:nvSpPr>
        <dsp:cNvPr id="0" name=""/>
        <dsp:cNvSpPr/>
      </dsp:nvSpPr>
      <dsp:spPr>
        <a:xfrm>
          <a:off x="0" y="1199336"/>
          <a:ext cx="6642054"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kern="1200"/>
            <a:t>To run this project first and foremost we need to install four NuGet packages:</a:t>
          </a:r>
          <a:endParaRPr lang="en-US" sz="2600" kern="1200"/>
        </a:p>
      </dsp:txBody>
      <dsp:txXfrm>
        <a:off x="50489" y="1249825"/>
        <a:ext cx="6541076" cy="933302"/>
      </dsp:txXfrm>
    </dsp:sp>
    <dsp:sp modelId="{5A7CB3AF-B8FB-4A32-97C6-34A95CB6EA85}">
      <dsp:nvSpPr>
        <dsp:cNvPr id="0" name=""/>
        <dsp:cNvSpPr/>
      </dsp:nvSpPr>
      <dsp:spPr>
        <a:xfrm>
          <a:off x="0" y="2233616"/>
          <a:ext cx="6642054"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88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Microsoft.EntityFrameworkCore.SqlServer</a:t>
          </a:r>
        </a:p>
        <a:p>
          <a:pPr marL="228600" lvl="1" indent="-228600" algn="l" defTabSz="889000">
            <a:lnSpc>
              <a:spcPct val="90000"/>
            </a:lnSpc>
            <a:spcBef>
              <a:spcPct val="0"/>
            </a:spcBef>
            <a:spcAft>
              <a:spcPct val="20000"/>
            </a:spcAft>
            <a:buChar char="•"/>
          </a:pPr>
          <a:r>
            <a:rPr lang="en-US" sz="2000" kern="1200"/>
            <a:t>Microsoft.EntityFrameworkCore.Tools</a:t>
          </a:r>
        </a:p>
        <a:p>
          <a:pPr marL="228600" lvl="1" indent="-228600" algn="l" defTabSz="889000">
            <a:lnSpc>
              <a:spcPct val="90000"/>
            </a:lnSpc>
            <a:spcBef>
              <a:spcPct val="0"/>
            </a:spcBef>
            <a:spcAft>
              <a:spcPct val="20000"/>
            </a:spcAft>
            <a:buChar char="•"/>
          </a:pPr>
          <a:r>
            <a:rPr lang="en-US" sz="2000" kern="1200"/>
            <a:t>Microsoft.AspNetCore.Identity.EntityFrameworkCore</a:t>
          </a:r>
        </a:p>
        <a:p>
          <a:pPr marL="228600" lvl="1" indent="-228600" algn="l" defTabSz="889000">
            <a:lnSpc>
              <a:spcPct val="90000"/>
            </a:lnSpc>
            <a:spcBef>
              <a:spcPct val="0"/>
            </a:spcBef>
            <a:spcAft>
              <a:spcPct val="20000"/>
            </a:spcAft>
            <a:buChar char="•"/>
          </a:pPr>
          <a:r>
            <a:rPr lang="en-US" sz="2000" kern="1200"/>
            <a:t>Microsoft.AspNetCore.Authentication.JwtBearer</a:t>
          </a:r>
        </a:p>
      </dsp:txBody>
      <dsp:txXfrm>
        <a:off x="0" y="2233616"/>
        <a:ext cx="6642054" cy="1372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E3457-BAA8-45D5-91C5-CC4FD8862479}">
      <dsp:nvSpPr>
        <dsp:cNvPr id="0" name=""/>
        <dsp:cNvSpPr/>
      </dsp:nvSpPr>
      <dsp:spPr>
        <a:xfrm rot="5400000">
          <a:off x="6524480" y="-2180148"/>
          <a:ext cx="2284275" cy="72156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dotnet add package Microsoft.EntityFrameworkCore.SqlServer</a:t>
          </a:r>
          <a:endParaRPr lang="en-US" sz="1800" kern="1200" dirty="0"/>
        </a:p>
        <a:p>
          <a:pPr marL="171450" lvl="1" indent="-171450" algn="l" defTabSz="800100">
            <a:lnSpc>
              <a:spcPct val="90000"/>
            </a:lnSpc>
            <a:spcBef>
              <a:spcPct val="0"/>
            </a:spcBef>
            <a:spcAft>
              <a:spcPct val="15000"/>
            </a:spcAft>
            <a:buChar char="•"/>
          </a:pPr>
          <a:r>
            <a:rPr lang="en-US" sz="1800" b="0" i="0" kern="1200" dirty="0"/>
            <a:t>Install-Package Microsoft.EntityFrameworkCore.SqlServer</a:t>
          </a:r>
          <a:endParaRPr lang="en-US" sz="1800" kern="1200" dirty="0"/>
        </a:p>
        <a:p>
          <a:pPr marL="171450" lvl="1" indent="-171450" algn="l" defTabSz="800100">
            <a:lnSpc>
              <a:spcPct val="90000"/>
            </a:lnSpc>
            <a:spcBef>
              <a:spcPct val="0"/>
            </a:spcBef>
            <a:spcAft>
              <a:spcPct val="15000"/>
            </a:spcAft>
            <a:buChar char="•"/>
          </a:pPr>
          <a:r>
            <a:rPr lang="en-US" sz="1800" b="0" i="0" kern="1200" dirty="0"/>
            <a:t>dotnet tool install --global dotnet-ef</a:t>
          </a:r>
          <a:endParaRPr lang="en-US" sz="1800" kern="1200" dirty="0"/>
        </a:p>
      </dsp:txBody>
      <dsp:txXfrm rot="-5400000">
        <a:off x="4058798" y="397043"/>
        <a:ext cx="7104131" cy="2061257"/>
      </dsp:txXfrm>
    </dsp:sp>
    <dsp:sp modelId="{84B3B727-8F47-4495-99C6-FE68993C22CC}">
      <dsp:nvSpPr>
        <dsp:cNvPr id="0" name=""/>
        <dsp:cNvSpPr/>
      </dsp:nvSpPr>
      <dsp:spPr>
        <a:xfrm>
          <a:off x="0" y="0"/>
          <a:ext cx="4058798" cy="28553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Connect with the database we need to install and add few packages that can be done by using following commands</a:t>
          </a:r>
          <a:r>
            <a:rPr lang="en-US" sz="2900" b="0" kern="1200" dirty="0"/>
            <a:t>:</a:t>
          </a:r>
          <a:endParaRPr lang="en-US" sz="2900" kern="1200" dirty="0"/>
        </a:p>
      </dsp:txBody>
      <dsp:txXfrm>
        <a:off x="139386" y="139386"/>
        <a:ext cx="3780026" cy="25765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94788-C563-4C38-85D5-50509E1BC8AA}">
      <dsp:nvSpPr>
        <dsp:cNvPr id="0" name=""/>
        <dsp:cNvSpPr/>
      </dsp:nvSpPr>
      <dsp:spPr>
        <a:xfrm rot="5400000">
          <a:off x="6732895" y="-2431522"/>
          <a:ext cx="1890910" cy="722668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b="0" i="0" kern="1200"/>
            <a:t>dotnet ef migrations add userID_Status</a:t>
          </a:r>
          <a:endParaRPr lang="en-US" sz="2700" kern="1200"/>
        </a:p>
        <a:p>
          <a:pPr marL="228600" lvl="1" indent="-228600" algn="l" defTabSz="1200150">
            <a:lnSpc>
              <a:spcPct val="90000"/>
            </a:lnSpc>
            <a:spcBef>
              <a:spcPct val="0"/>
            </a:spcBef>
            <a:spcAft>
              <a:spcPct val="15000"/>
            </a:spcAft>
            <a:buChar char="•"/>
          </a:pPr>
          <a:r>
            <a:rPr lang="en-US" sz="2700" b="0" i="0" kern="1200"/>
            <a:t>dotnet ef database update</a:t>
          </a:r>
          <a:endParaRPr lang="en-US" sz="2700" kern="1200"/>
        </a:p>
        <a:p>
          <a:pPr marL="228600" lvl="1" indent="-228600" algn="l" defTabSz="1200150">
            <a:lnSpc>
              <a:spcPct val="90000"/>
            </a:lnSpc>
            <a:spcBef>
              <a:spcPct val="0"/>
            </a:spcBef>
            <a:spcAft>
              <a:spcPct val="15000"/>
            </a:spcAft>
            <a:buChar char="•"/>
          </a:pPr>
          <a:r>
            <a:rPr lang="en-US" sz="2700" kern="1200"/>
            <a:t>dotnet user-secrets set SeedUserPW &lt;PW&gt;</a:t>
          </a:r>
        </a:p>
      </dsp:txBody>
      <dsp:txXfrm rot="-5400000">
        <a:off x="4065010" y="328670"/>
        <a:ext cx="7134375" cy="1706296"/>
      </dsp:txXfrm>
    </dsp:sp>
    <dsp:sp modelId="{B862230E-7537-4068-BF3E-9966E255C78E}">
      <dsp:nvSpPr>
        <dsp:cNvPr id="0" name=""/>
        <dsp:cNvSpPr/>
      </dsp:nvSpPr>
      <dsp:spPr>
        <a:xfrm>
          <a:off x="0" y="0"/>
          <a:ext cx="4065009" cy="23636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To interact with database, we used few commands which allows us to create, generate, edit migrations</a:t>
          </a:r>
          <a:r>
            <a:rPr lang="en-US" sz="2600" b="0" kern="1200"/>
            <a:t>:</a:t>
          </a:r>
          <a:endParaRPr lang="en-US" sz="2600" kern="1200"/>
        </a:p>
      </dsp:txBody>
      <dsp:txXfrm>
        <a:off x="115383" y="115383"/>
        <a:ext cx="3834243" cy="21328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DAAD-87E2-4786-8B25-C11B420041B4}">
      <dsp:nvSpPr>
        <dsp:cNvPr id="0" name=""/>
        <dsp:cNvSpPr/>
      </dsp:nvSpPr>
      <dsp:spPr>
        <a:xfrm>
          <a:off x="0" y="3"/>
          <a:ext cx="11145043"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This is how our home page looks like.</a:t>
          </a:r>
        </a:p>
      </dsp:txBody>
      <dsp:txXfrm>
        <a:off x="36296" y="36299"/>
        <a:ext cx="11072451" cy="670943"/>
      </dsp:txXfrm>
    </dsp:sp>
    <dsp:sp modelId="{FDC1F73C-13BE-4665-AA92-45554DFABC59}">
      <dsp:nvSpPr>
        <dsp:cNvPr id="0" name=""/>
        <dsp:cNvSpPr/>
      </dsp:nvSpPr>
      <dsp:spPr>
        <a:xfrm>
          <a:off x="0" y="763190"/>
          <a:ext cx="11145043" cy="157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55"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By clicking on Register at top-right we can register into the system.</a:t>
          </a:r>
        </a:p>
        <a:p>
          <a:pPr marL="228600" lvl="1" indent="-228600" algn="l" defTabSz="1066800">
            <a:lnSpc>
              <a:spcPct val="90000"/>
            </a:lnSpc>
            <a:spcBef>
              <a:spcPct val="0"/>
            </a:spcBef>
            <a:spcAft>
              <a:spcPct val="20000"/>
            </a:spcAft>
            <a:buChar char="•"/>
          </a:pPr>
          <a:r>
            <a:rPr lang="en-US" sz="2400" kern="1200"/>
            <a:t>By clicking on Login, we can login into the system.</a:t>
          </a:r>
        </a:p>
        <a:p>
          <a:pPr marL="228600" lvl="1" indent="-228600" algn="l" defTabSz="1066800">
            <a:lnSpc>
              <a:spcPct val="90000"/>
            </a:lnSpc>
            <a:spcBef>
              <a:spcPct val="0"/>
            </a:spcBef>
            <a:spcAft>
              <a:spcPct val="20000"/>
            </a:spcAft>
            <a:buChar char="•"/>
          </a:pPr>
          <a:r>
            <a:rPr lang="en-US" sz="2400" kern="1200"/>
            <a:t>By clicking on Contact Manager, it takes us into the Contact Manager Page where we can see all the data. </a:t>
          </a:r>
        </a:p>
      </dsp:txBody>
      <dsp:txXfrm>
        <a:off x="0" y="763190"/>
        <a:ext cx="11145043" cy="15721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16EFE-6369-4F99-865D-B3BAB1CF5BCA}">
      <dsp:nvSpPr>
        <dsp:cNvPr id="0" name=""/>
        <dsp:cNvSpPr/>
      </dsp:nvSpPr>
      <dsp:spPr>
        <a:xfrm>
          <a:off x="0" y="157435"/>
          <a:ext cx="631425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This is how our Login page looks like.</a:t>
          </a:r>
        </a:p>
      </dsp:txBody>
      <dsp:txXfrm>
        <a:off x="33955" y="191390"/>
        <a:ext cx="6246340" cy="627655"/>
      </dsp:txXfrm>
    </dsp:sp>
    <dsp:sp modelId="{F08ECB5B-174F-48C7-89B2-DEEFBFA057A3}">
      <dsp:nvSpPr>
        <dsp:cNvPr id="0" name=""/>
        <dsp:cNvSpPr/>
      </dsp:nvSpPr>
      <dsp:spPr>
        <a:xfrm>
          <a:off x="0" y="853001"/>
          <a:ext cx="6314250" cy="3841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47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We need enter our login credentials to get into our system.</a:t>
          </a:r>
        </a:p>
        <a:p>
          <a:pPr marL="228600" lvl="1" indent="-228600" algn="l" defTabSz="1022350">
            <a:lnSpc>
              <a:spcPct val="90000"/>
            </a:lnSpc>
            <a:spcBef>
              <a:spcPct val="0"/>
            </a:spcBef>
            <a:spcAft>
              <a:spcPct val="20000"/>
            </a:spcAft>
            <a:buChar char="•"/>
          </a:pPr>
          <a:r>
            <a:rPr lang="en-US" sz="2300" kern="1200"/>
            <a:t>By clicking on Login, we can login into the system.</a:t>
          </a:r>
        </a:p>
        <a:p>
          <a:pPr marL="228600" lvl="1" indent="-228600" algn="l" defTabSz="1022350">
            <a:lnSpc>
              <a:spcPct val="90000"/>
            </a:lnSpc>
            <a:spcBef>
              <a:spcPct val="0"/>
            </a:spcBef>
            <a:spcAft>
              <a:spcPct val="20000"/>
            </a:spcAft>
            <a:buChar char="•"/>
          </a:pPr>
          <a:r>
            <a:rPr lang="en-US" sz="2300" kern="1200" dirty="0"/>
            <a:t>If we forgot password, we could use Forgot password, but sending mails wont work has we have not included any function for that.</a:t>
          </a:r>
        </a:p>
        <a:p>
          <a:pPr marL="228600" lvl="1" indent="-228600" algn="l" defTabSz="1022350">
            <a:lnSpc>
              <a:spcPct val="90000"/>
            </a:lnSpc>
            <a:spcBef>
              <a:spcPct val="0"/>
            </a:spcBef>
            <a:spcAft>
              <a:spcPct val="20000"/>
            </a:spcAft>
            <a:buChar char="•"/>
          </a:pPr>
          <a:r>
            <a:rPr lang="en-US" sz="2300" kern="1200"/>
            <a:t>Same Resend email confirmation also wont works because no function written for it.</a:t>
          </a:r>
        </a:p>
        <a:p>
          <a:pPr marL="228600" lvl="1" indent="-228600" algn="l" defTabSz="1022350">
            <a:lnSpc>
              <a:spcPct val="90000"/>
            </a:lnSpc>
            <a:spcBef>
              <a:spcPct val="0"/>
            </a:spcBef>
            <a:spcAft>
              <a:spcPct val="20000"/>
            </a:spcAft>
            <a:buChar char="•"/>
          </a:pPr>
          <a:r>
            <a:rPr lang="en-US" sz="2300" kern="1200"/>
            <a:t>We can use Register as a new user if we are new into the system.</a:t>
          </a:r>
        </a:p>
      </dsp:txBody>
      <dsp:txXfrm>
        <a:off x="0" y="853001"/>
        <a:ext cx="6314250" cy="3841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21EB4-92A6-4500-92CA-9DCFA448C896}">
      <dsp:nvSpPr>
        <dsp:cNvPr id="0" name=""/>
        <dsp:cNvSpPr/>
      </dsp:nvSpPr>
      <dsp:spPr>
        <a:xfrm>
          <a:off x="0" y="249351"/>
          <a:ext cx="11012556" cy="488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dirty="0"/>
            <a:t>                                   REFERENCES LINK</a:t>
          </a:r>
          <a:endParaRPr lang="en-IN" sz="3200" kern="1200" dirty="0"/>
        </a:p>
      </dsp:txBody>
      <dsp:txXfrm>
        <a:off x="23827" y="273178"/>
        <a:ext cx="10964902" cy="4404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21EB4-92A6-4500-92CA-9DCFA448C896}">
      <dsp:nvSpPr>
        <dsp:cNvPr id="0" name=""/>
        <dsp:cNvSpPr/>
      </dsp:nvSpPr>
      <dsp:spPr>
        <a:xfrm>
          <a:off x="0" y="2302"/>
          <a:ext cx="8143198" cy="2356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Credits : </a:t>
          </a:r>
          <a:r>
            <a:rPr lang="en-IN" sz="1400" b="1" i="0" kern="1200" dirty="0"/>
            <a:t>Ms Nital Shah for sharing the knowledge and to set up an environment  for  sharing the data with security</a:t>
          </a:r>
        </a:p>
        <a:p>
          <a:pPr marL="0" lvl="0" indent="0" algn="l" defTabSz="622300">
            <a:lnSpc>
              <a:spcPct val="90000"/>
            </a:lnSpc>
            <a:spcBef>
              <a:spcPct val="0"/>
            </a:spcBef>
            <a:spcAft>
              <a:spcPct val="35000"/>
            </a:spcAft>
            <a:buNone/>
          </a:pPr>
          <a:endParaRPr lang="en-IN" sz="1400" kern="1200" baseline="0" dirty="0"/>
        </a:p>
        <a:p>
          <a:pPr marL="0" lvl="0" indent="0" algn="l" defTabSz="622300">
            <a:lnSpc>
              <a:spcPct val="90000"/>
            </a:lnSpc>
            <a:spcBef>
              <a:spcPct val="0"/>
            </a:spcBef>
            <a:spcAft>
              <a:spcPct val="35000"/>
            </a:spcAft>
            <a:buNone/>
          </a:pPr>
          <a:endParaRPr lang="en-IN" sz="1400" kern="1200" baseline="0" dirty="0"/>
        </a:p>
        <a:p>
          <a:pPr marL="0" lvl="0" indent="0" algn="l" defTabSz="622300">
            <a:lnSpc>
              <a:spcPct val="90000"/>
            </a:lnSpc>
            <a:spcBef>
              <a:spcPct val="0"/>
            </a:spcBef>
            <a:spcAft>
              <a:spcPct val="35000"/>
            </a:spcAft>
            <a:buNone/>
          </a:pPr>
          <a:r>
            <a:rPr lang="en-IN" sz="1400" kern="1200" baseline="0" dirty="0"/>
            <a:t>Links </a:t>
          </a:r>
          <a:r>
            <a:rPr lang="en-IN" sz="1400" kern="1200" dirty="0"/>
            <a:t>: Class learning sections , material provided in class </a:t>
          </a:r>
        </a:p>
        <a:p>
          <a:pPr marL="0" lvl="0" indent="0" algn="l" defTabSz="622300">
            <a:lnSpc>
              <a:spcPct val="90000"/>
            </a:lnSpc>
            <a:spcBef>
              <a:spcPct val="0"/>
            </a:spcBef>
            <a:spcAft>
              <a:spcPct val="35000"/>
            </a:spcAft>
            <a:buNone/>
          </a:pPr>
          <a:endParaRPr lang="en-IN" sz="1400" kern="1200" dirty="0"/>
        </a:p>
        <a:p>
          <a:pPr marL="0" lvl="0" indent="0" algn="l" defTabSz="622300">
            <a:lnSpc>
              <a:spcPct val="90000"/>
            </a:lnSpc>
            <a:spcBef>
              <a:spcPct val="0"/>
            </a:spcBef>
            <a:spcAft>
              <a:spcPct val="35000"/>
            </a:spcAft>
            <a:buNone/>
          </a:pPr>
          <a:endParaRPr lang="en-IN" sz="1400" kern="1200" dirty="0"/>
        </a:p>
      </dsp:txBody>
      <dsp:txXfrm>
        <a:off x="115039" y="117341"/>
        <a:ext cx="7913120" cy="21265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8/8/2022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52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8/8/2022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044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8/8/2022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8/8/2022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40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8/8/2022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53232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8/8/2022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66057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8/8/2022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0188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8/8/2022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253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8/8/2022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790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8/8/2022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2538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8/8/2022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629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8/8/2022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2190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Padlock on computer motherboard">
            <a:extLst>
              <a:ext uri="{FF2B5EF4-FFF2-40B4-BE49-F238E27FC236}">
                <a16:creationId xmlns:a16="http://schemas.microsoft.com/office/drawing/2014/main" id="{F41224E0-330E-3914-CEAA-CE2741AD91FE}"/>
              </a:ext>
            </a:extLst>
          </p:cNvPr>
          <p:cNvPicPr>
            <a:picLocks noChangeAspect="1"/>
          </p:cNvPicPr>
          <p:nvPr/>
        </p:nvPicPr>
        <p:blipFill rotWithShape="1">
          <a:blip r:embed="rId2"/>
          <a:srcRect r="-1" b="15708"/>
          <a:stretch/>
        </p:blipFill>
        <p:spPr>
          <a:xfrm>
            <a:off x="20" y="-20310"/>
            <a:ext cx="12188932" cy="6857990"/>
          </a:xfrm>
          <a:prstGeom prst="rect">
            <a:avLst/>
          </a:prstGeom>
        </p:spPr>
      </p:pic>
      <p:sp>
        <p:nvSpPr>
          <p:cNvPr id="32" name="Rectangle 31">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3661C-A32B-3DAA-E0FC-065D4DBAFC0E}"/>
              </a:ext>
            </a:extLst>
          </p:cNvPr>
          <p:cNvSpPr>
            <a:spLocks noGrp="1"/>
          </p:cNvSpPr>
          <p:nvPr>
            <p:ph type="ctrTitle"/>
          </p:nvPr>
        </p:nvSpPr>
        <p:spPr>
          <a:xfrm>
            <a:off x="517870" y="978408"/>
            <a:ext cx="8686796" cy="2334247"/>
          </a:xfrm>
        </p:spPr>
        <p:txBody>
          <a:bodyPr vert="horz" lIns="91440" tIns="45720" rIns="91440" bIns="45720" rtlCol="0" anchor="t">
            <a:normAutofit/>
          </a:bodyPr>
          <a:lstStyle/>
          <a:p>
            <a:r>
              <a:rPr lang="en-US">
                <a:solidFill>
                  <a:srgbClr val="FFFFFF"/>
                </a:solidFill>
              </a:rPr>
              <a:t>Authorization &amp; Authentication</a:t>
            </a:r>
          </a:p>
        </p:txBody>
      </p:sp>
      <p:sp>
        <p:nvSpPr>
          <p:cNvPr id="3" name="Subtitle 2">
            <a:extLst>
              <a:ext uri="{FF2B5EF4-FFF2-40B4-BE49-F238E27FC236}">
                <a16:creationId xmlns:a16="http://schemas.microsoft.com/office/drawing/2014/main" id="{F49EBC20-49E4-4DA4-93D5-B3D8686B4109}"/>
              </a:ext>
            </a:extLst>
          </p:cNvPr>
          <p:cNvSpPr>
            <a:spLocks noGrp="1"/>
          </p:cNvSpPr>
          <p:nvPr>
            <p:ph type="subTitle" idx="1"/>
          </p:nvPr>
        </p:nvSpPr>
        <p:spPr>
          <a:xfrm>
            <a:off x="517870" y="3552826"/>
            <a:ext cx="8720710" cy="2653653"/>
          </a:xfrm>
        </p:spPr>
        <p:txBody>
          <a:bodyPr vert="horz" lIns="91440" tIns="45720" rIns="91440" bIns="45720" rtlCol="0" anchor="t">
            <a:normAutofit/>
          </a:bodyPr>
          <a:lstStyle/>
          <a:p>
            <a:r>
              <a:rPr lang="en-US">
                <a:solidFill>
                  <a:srgbClr val="FFFFFF"/>
                </a:solidFill>
              </a:rPr>
              <a:t>Submitted By :</a:t>
            </a:r>
          </a:p>
          <a:p>
            <a:r>
              <a:rPr lang="en-US">
                <a:solidFill>
                  <a:srgbClr val="FFFFFF"/>
                </a:solidFill>
              </a:rPr>
              <a:t>Amarendhar Reddy Kokkonda – 200517437</a:t>
            </a:r>
          </a:p>
          <a:p>
            <a:r>
              <a:rPr lang="en-US">
                <a:solidFill>
                  <a:srgbClr val="FFFFFF"/>
                </a:solidFill>
              </a:rPr>
              <a:t>Prasanth Parthiban – 200511271</a:t>
            </a:r>
          </a:p>
          <a:p>
            <a:r>
              <a:rPr lang="en-US">
                <a:solidFill>
                  <a:srgbClr val="FFFFFF"/>
                </a:solidFill>
              </a:rPr>
              <a:t>Rahul Anand Sharada - 200520080</a:t>
            </a:r>
          </a:p>
        </p:txBody>
      </p:sp>
      <p:sp>
        <p:nvSpPr>
          <p:cNvPr id="36" name="Rectangle 3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38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Results:</a:t>
            </a:r>
            <a:br>
              <a:rPr lang="en-US" sz="3200" b="0" dirty="0"/>
            </a:br>
            <a:br>
              <a:rPr lang="en-US" sz="1800" dirty="0">
                <a:solidFill>
                  <a:srgbClr val="242424"/>
                </a:solidFill>
                <a:effectLst/>
                <a:latin typeface="-apple-system"/>
              </a:rPr>
            </a:br>
            <a:endParaRPr lang="en-US" sz="1800" b="0" dirty="0"/>
          </a:p>
        </p:txBody>
      </p:sp>
      <p:graphicFrame>
        <p:nvGraphicFramePr>
          <p:cNvPr id="19" name="Content Placeholder 5">
            <a:extLst>
              <a:ext uri="{FF2B5EF4-FFF2-40B4-BE49-F238E27FC236}">
                <a16:creationId xmlns:a16="http://schemas.microsoft.com/office/drawing/2014/main" id="{04560428-81D1-C9DB-1AF7-EB37FDAF7D7E}"/>
              </a:ext>
            </a:extLst>
          </p:cNvPr>
          <p:cNvGraphicFramePr>
            <a:graphicFrameLocks noGrp="1"/>
          </p:cNvGraphicFramePr>
          <p:nvPr>
            <p:ph sz="half" idx="2"/>
            <p:extLst>
              <p:ext uri="{D42A27DB-BD31-4B8C-83A1-F6EECF244321}">
                <p14:modId xmlns:p14="http://schemas.microsoft.com/office/powerpoint/2010/main" val="3522503290"/>
              </p:ext>
            </p:extLst>
          </p:nvPr>
        </p:nvGraphicFramePr>
        <p:xfrm>
          <a:off x="405726" y="4265761"/>
          <a:ext cx="11145043" cy="2355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10;&#10;Description automatically generated">
            <a:extLst>
              <a:ext uri="{FF2B5EF4-FFF2-40B4-BE49-F238E27FC236}">
                <a16:creationId xmlns:a16="http://schemas.microsoft.com/office/drawing/2014/main" id="{175402EB-BA0F-2782-5BD1-F5A87646B56E}"/>
              </a:ext>
            </a:extLst>
          </p:cNvPr>
          <p:cNvPicPr>
            <a:picLocks noChangeAspect="1"/>
          </p:cNvPicPr>
          <p:nvPr/>
        </p:nvPicPr>
        <p:blipFill rotWithShape="1">
          <a:blip r:embed="rId7">
            <a:extLst>
              <a:ext uri="{28A0092B-C50C-407E-A947-70E740481C1C}">
                <a14:useLocalDpi xmlns:a14="http://schemas.microsoft.com/office/drawing/2010/main" val="0"/>
              </a:ext>
            </a:extLst>
          </a:blip>
          <a:srcRect b="60664"/>
          <a:stretch/>
        </p:blipFill>
        <p:spPr>
          <a:xfrm>
            <a:off x="517870" y="1608825"/>
            <a:ext cx="11145043" cy="2656936"/>
          </a:xfrm>
          <a:prstGeom prst="rect">
            <a:avLst/>
          </a:prstGeom>
        </p:spPr>
      </p:pic>
    </p:spTree>
    <p:extLst>
      <p:ext uri="{BB962C8B-B14F-4D97-AF65-F5344CB8AC3E}">
        <p14:creationId xmlns:p14="http://schemas.microsoft.com/office/powerpoint/2010/main" val="1473773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Results:</a:t>
            </a:r>
            <a:br>
              <a:rPr lang="en-US" sz="3200" b="0" dirty="0"/>
            </a:br>
            <a:br>
              <a:rPr lang="en-US" sz="1800" dirty="0">
                <a:solidFill>
                  <a:srgbClr val="242424"/>
                </a:solidFill>
                <a:effectLst/>
                <a:latin typeface="-apple-system"/>
              </a:rPr>
            </a:br>
            <a:endParaRPr lang="en-US" sz="1800" b="0" dirty="0"/>
          </a:p>
        </p:txBody>
      </p:sp>
      <p:graphicFrame>
        <p:nvGraphicFramePr>
          <p:cNvPr id="8" name="Content Placeholder 5">
            <a:extLst>
              <a:ext uri="{FF2B5EF4-FFF2-40B4-BE49-F238E27FC236}">
                <a16:creationId xmlns:a16="http://schemas.microsoft.com/office/drawing/2014/main" id="{91532CD8-24A7-2B13-F355-DF16BF908B30}"/>
              </a:ext>
            </a:extLst>
          </p:cNvPr>
          <p:cNvGraphicFramePr>
            <a:graphicFrameLocks noGrp="1"/>
          </p:cNvGraphicFramePr>
          <p:nvPr>
            <p:ph sz="half" idx="2"/>
          </p:nvPr>
        </p:nvGraphicFramePr>
        <p:xfrm>
          <a:off x="405727" y="1768415"/>
          <a:ext cx="6314250" cy="4852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10;&#10;Description automatically generated">
            <a:extLst>
              <a:ext uri="{FF2B5EF4-FFF2-40B4-BE49-F238E27FC236}">
                <a16:creationId xmlns:a16="http://schemas.microsoft.com/office/drawing/2014/main" id="{887623F1-78BA-87D9-C76B-1525D221D942}"/>
              </a:ext>
            </a:extLst>
          </p:cNvPr>
          <p:cNvPicPr>
            <a:picLocks noChangeAspect="1"/>
          </p:cNvPicPr>
          <p:nvPr/>
        </p:nvPicPr>
        <p:blipFill rotWithShape="1">
          <a:blip r:embed="rId7">
            <a:extLst>
              <a:ext uri="{28A0092B-C50C-407E-A947-70E740481C1C}">
                <a14:useLocalDpi xmlns:a14="http://schemas.microsoft.com/office/drawing/2010/main" val="0"/>
              </a:ext>
            </a:extLst>
          </a:blip>
          <a:srcRect t="9038" r="64167" b="6403"/>
          <a:stretch/>
        </p:blipFill>
        <p:spPr>
          <a:xfrm>
            <a:off x="7376160" y="978408"/>
            <a:ext cx="4410113" cy="5642364"/>
          </a:xfrm>
          <a:prstGeom prst="rect">
            <a:avLst/>
          </a:prstGeom>
        </p:spPr>
      </p:pic>
    </p:spTree>
    <p:extLst>
      <p:ext uri="{BB962C8B-B14F-4D97-AF65-F5344CB8AC3E}">
        <p14:creationId xmlns:p14="http://schemas.microsoft.com/office/powerpoint/2010/main" val="3769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Results:</a:t>
            </a:r>
            <a:br>
              <a:rPr lang="en-US" sz="3200" b="0" dirty="0"/>
            </a:br>
            <a:br>
              <a:rPr lang="en-US" sz="1800" dirty="0">
                <a:solidFill>
                  <a:srgbClr val="242424"/>
                </a:solidFill>
                <a:effectLst/>
                <a:latin typeface="-apple-system"/>
              </a:rPr>
            </a:br>
            <a:endParaRPr lang="en-US" sz="1800" b="0" dirty="0"/>
          </a:p>
        </p:txBody>
      </p:sp>
      <p:sp>
        <p:nvSpPr>
          <p:cNvPr id="6" name="Content Placeholder 5">
            <a:extLst>
              <a:ext uri="{FF2B5EF4-FFF2-40B4-BE49-F238E27FC236}">
                <a16:creationId xmlns:a16="http://schemas.microsoft.com/office/drawing/2014/main" id="{88436A00-169C-2D81-2791-4A3107399D41}"/>
              </a:ext>
            </a:extLst>
          </p:cNvPr>
          <p:cNvSpPr>
            <a:spLocks noGrp="1"/>
          </p:cNvSpPr>
          <p:nvPr>
            <p:ph sz="half" idx="2"/>
          </p:nvPr>
        </p:nvSpPr>
        <p:spPr>
          <a:xfrm>
            <a:off x="517870" y="5879592"/>
            <a:ext cx="11291692" cy="762747"/>
          </a:xfrm>
        </p:spPr>
        <p:txBody>
          <a:bodyPr>
            <a:normAutofit/>
          </a:bodyPr>
          <a:lstStyle/>
          <a:p>
            <a:r>
              <a:rPr lang="en-US" i="1" dirty="0"/>
              <a:t>This is the Index page of Admin where he can view all the users and can approve/reject and edit/delete user from the system.</a:t>
            </a:r>
          </a:p>
        </p:txBody>
      </p:sp>
      <p:pic>
        <p:nvPicPr>
          <p:cNvPr id="4" name="Picture 3" descr="A screenshot of a computer&#10;&#10;Description automatically generated">
            <a:extLst>
              <a:ext uri="{FF2B5EF4-FFF2-40B4-BE49-F238E27FC236}">
                <a16:creationId xmlns:a16="http://schemas.microsoft.com/office/drawing/2014/main" id="{6F4338FB-E74D-5275-76AF-F1245C41EB00}"/>
              </a:ext>
            </a:extLst>
          </p:cNvPr>
          <p:cNvPicPr>
            <a:picLocks noChangeAspect="1"/>
          </p:cNvPicPr>
          <p:nvPr/>
        </p:nvPicPr>
        <p:blipFill rotWithShape="1">
          <a:blip r:embed="rId2">
            <a:extLst>
              <a:ext uri="{28A0092B-C50C-407E-A947-70E740481C1C}">
                <a14:useLocalDpi xmlns:a14="http://schemas.microsoft.com/office/drawing/2010/main" val="0"/>
              </a:ext>
            </a:extLst>
          </a:blip>
          <a:srcRect t="9333" b="16149"/>
          <a:stretch/>
        </p:blipFill>
        <p:spPr>
          <a:xfrm>
            <a:off x="517870" y="1604513"/>
            <a:ext cx="11156260" cy="4192438"/>
          </a:xfrm>
          <a:prstGeom prst="rect">
            <a:avLst/>
          </a:prstGeom>
        </p:spPr>
      </p:pic>
    </p:spTree>
    <p:extLst>
      <p:ext uri="{BB962C8B-B14F-4D97-AF65-F5344CB8AC3E}">
        <p14:creationId xmlns:p14="http://schemas.microsoft.com/office/powerpoint/2010/main" val="2617777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Results:</a:t>
            </a:r>
            <a:br>
              <a:rPr lang="en-US" sz="3200" b="0" dirty="0"/>
            </a:br>
            <a:br>
              <a:rPr lang="en-US" sz="1800" dirty="0">
                <a:solidFill>
                  <a:srgbClr val="242424"/>
                </a:solidFill>
                <a:effectLst/>
                <a:latin typeface="-apple-system"/>
              </a:rPr>
            </a:br>
            <a:endParaRPr lang="en-US" sz="1800" b="0" dirty="0"/>
          </a:p>
        </p:txBody>
      </p:sp>
      <p:sp>
        <p:nvSpPr>
          <p:cNvPr id="6" name="Content Placeholder 5">
            <a:extLst>
              <a:ext uri="{FF2B5EF4-FFF2-40B4-BE49-F238E27FC236}">
                <a16:creationId xmlns:a16="http://schemas.microsoft.com/office/drawing/2014/main" id="{88436A00-169C-2D81-2791-4A3107399D41}"/>
              </a:ext>
            </a:extLst>
          </p:cNvPr>
          <p:cNvSpPr>
            <a:spLocks noGrp="1"/>
          </p:cNvSpPr>
          <p:nvPr>
            <p:ph sz="half" idx="2"/>
          </p:nvPr>
        </p:nvSpPr>
        <p:spPr>
          <a:xfrm>
            <a:off x="517870" y="5396513"/>
            <a:ext cx="11291692" cy="1073298"/>
          </a:xfrm>
        </p:spPr>
        <p:txBody>
          <a:bodyPr>
            <a:normAutofit/>
          </a:bodyPr>
          <a:lstStyle/>
          <a:p>
            <a:r>
              <a:rPr lang="en-US" i="1" dirty="0"/>
              <a:t>This is the Index page of Contact Manager where he can view approved users, and manager can approve/reject user from the system.</a:t>
            </a:r>
          </a:p>
        </p:txBody>
      </p:sp>
      <p:pic>
        <p:nvPicPr>
          <p:cNvPr id="5" name="Picture 4" descr="A screenshot of a computer&#10;&#10;Description automatically generated">
            <a:extLst>
              <a:ext uri="{FF2B5EF4-FFF2-40B4-BE49-F238E27FC236}">
                <a16:creationId xmlns:a16="http://schemas.microsoft.com/office/drawing/2014/main" id="{ECE40928-4D19-2D66-448B-45813FE7B628}"/>
              </a:ext>
            </a:extLst>
          </p:cNvPr>
          <p:cNvPicPr>
            <a:picLocks noChangeAspect="1"/>
          </p:cNvPicPr>
          <p:nvPr/>
        </p:nvPicPr>
        <p:blipFill rotWithShape="1">
          <a:blip r:embed="rId2">
            <a:extLst>
              <a:ext uri="{28A0092B-C50C-407E-A947-70E740481C1C}">
                <a14:useLocalDpi xmlns:a14="http://schemas.microsoft.com/office/drawing/2010/main" val="0"/>
              </a:ext>
            </a:extLst>
          </a:blip>
          <a:srcRect t="8587" b="35666"/>
          <a:stretch/>
        </p:blipFill>
        <p:spPr>
          <a:xfrm>
            <a:off x="517871" y="1544129"/>
            <a:ext cx="11291691" cy="3640347"/>
          </a:xfrm>
          <a:prstGeom prst="rect">
            <a:avLst/>
          </a:prstGeom>
        </p:spPr>
      </p:pic>
    </p:spTree>
    <p:extLst>
      <p:ext uri="{BB962C8B-B14F-4D97-AF65-F5344CB8AC3E}">
        <p14:creationId xmlns:p14="http://schemas.microsoft.com/office/powerpoint/2010/main" val="1597729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a:t>Results:</a:t>
            </a:r>
            <a:br>
              <a:rPr lang="en-US" sz="3200" b="0"/>
            </a:br>
            <a:br>
              <a:rPr lang="en-US" sz="1800">
                <a:solidFill>
                  <a:srgbClr val="242424"/>
                </a:solidFill>
                <a:effectLst/>
                <a:latin typeface="-apple-system"/>
              </a:rPr>
            </a:br>
            <a:endParaRPr lang="en-US" sz="1800" b="0" dirty="0"/>
          </a:p>
        </p:txBody>
      </p:sp>
      <p:sp>
        <p:nvSpPr>
          <p:cNvPr id="6" name="Content Placeholder 5">
            <a:extLst>
              <a:ext uri="{FF2B5EF4-FFF2-40B4-BE49-F238E27FC236}">
                <a16:creationId xmlns:a16="http://schemas.microsoft.com/office/drawing/2014/main" id="{88436A00-169C-2D81-2791-4A3107399D41}"/>
              </a:ext>
            </a:extLst>
          </p:cNvPr>
          <p:cNvSpPr>
            <a:spLocks noGrp="1"/>
          </p:cNvSpPr>
          <p:nvPr>
            <p:ph sz="half" idx="2"/>
          </p:nvPr>
        </p:nvSpPr>
        <p:spPr>
          <a:xfrm>
            <a:off x="517870" y="3064188"/>
            <a:ext cx="6633428" cy="1319842"/>
          </a:xfrm>
        </p:spPr>
        <p:txBody>
          <a:bodyPr>
            <a:normAutofit/>
          </a:bodyPr>
          <a:lstStyle/>
          <a:p>
            <a:r>
              <a:rPr lang="en-US" dirty="0"/>
              <a:t>Details page which can be accessed by manager, where he can see all the details of a particular user and he can approve or reject from here.</a:t>
            </a:r>
          </a:p>
        </p:txBody>
      </p:sp>
      <p:pic>
        <p:nvPicPr>
          <p:cNvPr id="4" name="Picture 3" descr="Graphical user interface, text, application, email&#10;&#10;Description automatically generated">
            <a:extLst>
              <a:ext uri="{FF2B5EF4-FFF2-40B4-BE49-F238E27FC236}">
                <a16:creationId xmlns:a16="http://schemas.microsoft.com/office/drawing/2014/main" id="{34294BB9-0681-3CC6-1F4E-4D6D1F3AFFE3}"/>
              </a:ext>
            </a:extLst>
          </p:cNvPr>
          <p:cNvPicPr>
            <a:picLocks noChangeAspect="1"/>
          </p:cNvPicPr>
          <p:nvPr/>
        </p:nvPicPr>
        <p:blipFill rotWithShape="1">
          <a:blip r:embed="rId2">
            <a:extLst>
              <a:ext uri="{28A0092B-C50C-407E-A947-70E740481C1C}">
                <a14:useLocalDpi xmlns:a14="http://schemas.microsoft.com/office/drawing/2010/main" val="0"/>
              </a:ext>
            </a:extLst>
          </a:blip>
          <a:srcRect t="9309" r="63339" b="22516"/>
          <a:stretch/>
        </p:blipFill>
        <p:spPr>
          <a:xfrm>
            <a:off x="7513609" y="978408"/>
            <a:ext cx="4373592" cy="5491403"/>
          </a:xfrm>
          <a:prstGeom prst="rect">
            <a:avLst/>
          </a:prstGeom>
        </p:spPr>
      </p:pic>
    </p:spTree>
    <p:extLst>
      <p:ext uri="{BB962C8B-B14F-4D97-AF65-F5344CB8AC3E}">
        <p14:creationId xmlns:p14="http://schemas.microsoft.com/office/powerpoint/2010/main" val="400129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F79DF4E-53A5-35AD-47DD-6A134C2805AB}"/>
              </a:ext>
            </a:extLst>
          </p:cNvPr>
          <p:cNvSpPr>
            <a:spLocks noGrp="1"/>
          </p:cNvSpPr>
          <p:nvPr>
            <p:ph type="ctrTitle"/>
          </p:nvPr>
        </p:nvSpPr>
        <p:spPr>
          <a:xfrm>
            <a:off x="517869" y="978408"/>
            <a:ext cx="11274439" cy="1709890"/>
          </a:xfrm>
        </p:spPr>
        <p:txBody>
          <a:bodyPr anchor="t">
            <a:normAutofit/>
          </a:bodyPr>
          <a:lstStyle/>
          <a:p>
            <a:pPr algn="ctr"/>
            <a:r>
              <a:rPr lang="en-US" dirty="0">
                <a:solidFill>
                  <a:schemeClr val="tx2"/>
                </a:solidFill>
              </a:rPr>
              <a:t>Part – 2</a:t>
            </a:r>
            <a:br>
              <a:rPr lang="en-US" dirty="0">
                <a:solidFill>
                  <a:schemeClr val="tx2"/>
                </a:solidFill>
              </a:rPr>
            </a:br>
            <a:r>
              <a:rPr lang="en-US" sz="2700" dirty="0">
                <a:solidFill>
                  <a:schemeClr val="tx2"/>
                </a:solidFill>
              </a:rPr>
              <a:t>Security Technologies Recommendations</a:t>
            </a:r>
          </a:p>
        </p:txBody>
      </p:sp>
      <p:sp>
        <p:nvSpPr>
          <p:cNvPr id="22" name="Rectangle 2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779B33B6-105E-F792-158F-78146AC6FE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36246" y="2914651"/>
            <a:ext cx="6119508" cy="3433308"/>
          </a:xfrm>
          <a:prstGeom prst="rect">
            <a:avLst/>
          </a:prstGeom>
        </p:spPr>
      </p:pic>
    </p:spTree>
    <p:extLst>
      <p:ext uri="{BB962C8B-B14F-4D97-AF65-F5344CB8AC3E}">
        <p14:creationId xmlns:p14="http://schemas.microsoft.com/office/powerpoint/2010/main" val="307160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63375" y="714132"/>
            <a:ext cx="10821900"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694363" y="2080853"/>
            <a:ext cx="10520851" cy="4154984"/>
          </a:xfrm>
          <a:prstGeom prst="rect">
            <a:avLst/>
          </a:prstGeom>
          <a:noFill/>
        </p:spPr>
        <p:txBody>
          <a:bodyPr wrap="square">
            <a:spAutoFit/>
          </a:bodyPr>
          <a:lstStyle/>
          <a:p>
            <a:pPr marL="342900" indent="-342900">
              <a:buAutoNum type="arabicPeriod"/>
            </a:pPr>
            <a:r>
              <a:rPr lang="en-US" sz="2400" b="1" dirty="0">
                <a:latin typeface="Times New Roman" panose="02020603050405020304" pitchFamily="18" charset="0"/>
                <a:cs typeface="Times New Roman" panose="02020603050405020304" pitchFamily="18" charset="0"/>
              </a:rPr>
              <a:t>How can we transfer personal data securely within their network?</a:t>
            </a:r>
          </a:p>
          <a:p>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Secure Socket Shell (SSH) protocols can be used if data needs to be transferred securely within a network . SSH suite of protocols is an ideal method for secure data transfer as it comes with complex password as well as  a public key authentication .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addition to this SSH also provides encryption of data and thus it can be used to transfer personal data securely within a network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Other than this </a:t>
            </a:r>
            <a:r>
              <a:rPr lang="en-IN" sz="2400" dirty="0">
                <a:latin typeface="Times New Roman" panose="02020603050405020304" pitchFamily="18" charset="0"/>
                <a:cs typeface="Times New Roman" panose="02020603050405020304" pitchFamily="18" charset="0"/>
              </a:rPr>
              <a:t>Managed File Transfer (MFT) </a:t>
            </a:r>
            <a:r>
              <a:rPr lang="en-US" sz="2400" dirty="0">
                <a:latin typeface="Times New Roman" panose="02020603050405020304" pitchFamily="18" charset="0"/>
                <a:cs typeface="Times New Roman" panose="02020603050405020304" pitchFamily="18" charset="0"/>
              </a:rPr>
              <a:t>, FTP ,HTTP can be considered to transfer the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820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28867" y="783143"/>
            <a:ext cx="10796024"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697988" y="2003841"/>
            <a:ext cx="1079602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2. What security protocol is best for transferring personal files?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DDECEF3-2DDC-4FC3-B207-A480235355DD}"/>
              </a:ext>
            </a:extLst>
          </p:cNvPr>
          <p:cNvSpPr txBox="1"/>
          <p:nvPr/>
        </p:nvSpPr>
        <p:spPr>
          <a:xfrm>
            <a:off x="697988" y="2616753"/>
            <a:ext cx="10890914" cy="2677656"/>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SFTP protocol is the prime amongst all the available protocols that can be used to transfer personal data, it uses a more safe dual authentication process that is consists of complex password and SSH keys .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SFTP is compatible with almost all the OS available such as Linux, Windows , MacOS.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SFTP support strong NIST algorithms to ensure best security .</a:t>
            </a:r>
          </a:p>
        </p:txBody>
      </p:sp>
    </p:spTree>
    <p:extLst>
      <p:ext uri="{BB962C8B-B14F-4D97-AF65-F5344CB8AC3E}">
        <p14:creationId xmlns:p14="http://schemas.microsoft.com/office/powerpoint/2010/main" val="242315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676467" y="660016"/>
            <a:ext cx="10926061"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676467" y="1598400"/>
            <a:ext cx="6148401"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3. Can we encode and encrypt images?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B9F62B-5A8D-47E1-B3F2-70C25C8C731E}"/>
              </a:ext>
            </a:extLst>
          </p:cNvPr>
          <p:cNvSpPr txBox="1"/>
          <p:nvPr/>
        </p:nvSpPr>
        <p:spPr>
          <a:xfrm>
            <a:off x="676467" y="2274838"/>
            <a:ext cx="10926061" cy="3416320"/>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Yes , images can be encoded and encrypted by using various encryption algorithm/methods.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We can use third party encryption tools which shuffle random pixels of images as per algorithmic logic and then  decode the image using same logic at the receivers end. Also can create our own tool using the techniques Encryption and Decryption algorithm/methods. </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28868" y="627867"/>
            <a:ext cx="10882287"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728868" y="1598400"/>
            <a:ext cx="10882286" cy="489364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4.Our database cannot be moved from the site, and we need to be able to access it externally using a secure API. Can you explain the architecture of a secure API?</a:t>
            </a:r>
          </a:p>
          <a:p>
            <a:endParaRPr lang="en-US"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If accessing the database using external API, We need to make sure that our data is being access correctly and is secured to be access by all means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Architecture followed for a secure API is build on the basis so that our backend and frontend work can be migrated using a cloud service securely without any issues.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REST API can be considered.</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03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gled shot of pen on a graph">
            <a:extLst>
              <a:ext uri="{FF2B5EF4-FFF2-40B4-BE49-F238E27FC236}">
                <a16:creationId xmlns:a16="http://schemas.microsoft.com/office/drawing/2014/main" id="{9F0D9656-C493-6505-02F4-AD3BBF01AA97}"/>
              </a:ext>
            </a:extLst>
          </p:cNvPr>
          <p:cNvPicPr>
            <a:picLocks noChangeAspect="1"/>
          </p:cNvPicPr>
          <p:nvPr/>
        </p:nvPicPr>
        <p:blipFill rotWithShape="1">
          <a:blip r:embed="rId2">
            <a:alphaModFix amt="34000"/>
          </a:blip>
          <a:srcRect t="9431" r="-1" b="6278"/>
          <a:stretch/>
        </p:blipFill>
        <p:spPr>
          <a:xfrm>
            <a:off x="20" y="-20310"/>
            <a:ext cx="12188932" cy="6857990"/>
          </a:xfrm>
          <a:prstGeom prst="rect">
            <a:avLst/>
          </a:prstGeom>
          <a:solidFill>
            <a:schemeClr val="bg2">
              <a:alpha val="84000"/>
            </a:schemeClr>
          </a:solidFill>
        </p:spPr>
      </p:pic>
      <p:sp>
        <p:nvSpPr>
          <p:cNvPr id="4" name="Title 3">
            <a:extLst>
              <a:ext uri="{FF2B5EF4-FFF2-40B4-BE49-F238E27FC236}">
                <a16:creationId xmlns:a16="http://schemas.microsoft.com/office/drawing/2014/main" id="{34E9BF0C-AB78-846F-24C2-B70488A7D6A8}"/>
              </a:ext>
            </a:extLst>
          </p:cNvPr>
          <p:cNvSpPr>
            <a:spLocks noGrp="1"/>
          </p:cNvSpPr>
          <p:nvPr>
            <p:ph type="title"/>
          </p:nvPr>
        </p:nvSpPr>
        <p:spPr>
          <a:xfrm>
            <a:off x="517869" y="155275"/>
            <a:ext cx="7599587" cy="863004"/>
          </a:xfrm>
        </p:spPr>
        <p:txBody>
          <a:bodyPr vert="horz" lIns="91440" tIns="45720" rIns="91440" bIns="45720" rtlCol="0" anchor="t">
            <a:normAutofit fontScale="90000"/>
          </a:bodyPr>
          <a:lstStyle/>
          <a:p>
            <a:pPr>
              <a:lnSpc>
                <a:spcPct val="90000"/>
              </a:lnSpc>
            </a:pPr>
            <a:r>
              <a:rPr lang="en-US" u="sng" dirty="0"/>
              <a:t>Project Summary</a:t>
            </a:r>
            <a:br>
              <a:rPr lang="en-US" u="sng" dirty="0"/>
            </a:br>
            <a:endParaRPr lang="en-US" u="sng" dirty="0"/>
          </a:p>
        </p:txBody>
      </p:sp>
      <p:sp>
        <p:nvSpPr>
          <p:cNvPr id="7" name="Content Placeholder 6">
            <a:extLst>
              <a:ext uri="{FF2B5EF4-FFF2-40B4-BE49-F238E27FC236}">
                <a16:creationId xmlns:a16="http://schemas.microsoft.com/office/drawing/2014/main" id="{C4DC8984-9F32-6BA9-2098-04DDC25F34D2}"/>
              </a:ext>
            </a:extLst>
          </p:cNvPr>
          <p:cNvSpPr>
            <a:spLocks noGrp="1"/>
          </p:cNvSpPr>
          <p:nvPr>
            <p:ph idx="1"/>
          </p:nvPr>
        </p:nvSpPr>
        <p:spPr>
          <a:xfrm>
            <a:off x="517868" y="948904"/>
            <a:ext cx="11156263" cy="5503653"/>
          </a:xfrm>
        </p:spPr>
        <p:txBody>
          <a:bodyPr>
            <a:normAutofit/>
          </a:bodyPr>
          <a:lstStyle/>
          <a:p>
            <a:pPr marL="342900" indent="-34290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Project Summary includes the key parameters to create an API and how the API and the system is maintained with keeping the security at top</a:t>
            </a:r>
          </a:p>
          <a:p>
            <a:pPr marL="342900" indent="-34290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Data must be Authenticated and must have a check on Authorization so that no data is being accessed by a third party who is not having access for the same</a:t>
            </a:r>
          </a:p>
          <a:p>
            <a:pPr marL="342900" indent="-34290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Since data security is the major concern in data sharing and accessing the data over different systems , resources , company to company , business to customers, maintain the information standards are the most important factor</a:t>
            </a:r>
          </a:p>
          <a:p>
            <a:pPr lvl="1" indent="0">
              <a:buNone/>
            </a:pPr>
            <a:br>
              <a:rPr lang="en-US" sz="1800" dirty="0"/>
            </a:br>
            <a:endParaRPr lang="en-US" b="1" u="sng" dirty="0"/>
          </a:p>
          <a:p>
            <a:pPr marL="617220" lvl="1"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290338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28868" y="765890"/>
            <a:ext cx="10856407"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728868" y="1704417"/>
            <a:ext cx="10856406" cy="3046988"/>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5.Can you recommend a secure framework for coding an API?</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secure framework must consider Authorization and must be secure so that the PUT and POST methods used to input the data in system or database must not hamper the integrity of the data.</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Authentication and Authorization must be implemented on a framework to be used in coding of App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11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28868" y="774516"/>
            <a:ext cx="10744264"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728868" y="1839940"/>
            <a:ext cx="1074426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6. What data interchange format should we use while transferring data between locations?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2161327-AF6F-4D83-B809-264C6FDA3CCB}"/>
              </a:ext>
            </a:extLst>
          </p:cNvPr>
          <p:cNvSpPr txBox="1"/>
          <p:nvPr/>
        </p:nvSpPr>
        <p:spPr>
          <a:xfrm>
            <a:off x="728869" y="3036496"/>
            <a:ext cx="10744263" cy="3046988"/>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Java Script Object Notation(JSON) is a data interchange format that can be used in order to transfer data between locations .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Although It is an extension of Java script, It does not have any dependency on the programming language. It is easy to parse and write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It has been built to replace xml as xml files are comparatively difficult to write and parse. </a:t>
            </a:r>
          </a:p>
        </p:txBody>
      </p:sp>
    </p:spTree>
    <p:extLst>
      <p:ext uri="{BB962C8B-B14F-4D97-AF65-F5344CB8AC3E}">
        <p14:creationId xmlns:p14="http://schemas.microsoft.com/office/powerpoint/2010/main" val="511112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90447" y="740010"/>
            <a:ext cx="10820707"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862384" y="1804048"/>
            <a:ext cx="1074877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7. How should we store our data in our many locations? </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5C3169-A67D-49D5-8276-940218292A2A}"/>
              </a:ext>
            </a:extLst>
          </p:cNvPr>
          <p:cNvSpPr txBox="1"/>
          <p:nvPr/>
        </p:nvSpPr>
        <p:spPr>
          <a:xfrm>
            <a:off x="862384" y="2565767"/>
            <a:ext cx="10748770" cy="2308324"/>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To replicate the data on different servers across multiple locations we can use RDBMS to access that data whenever we need it and store our data in many locations.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For example- Mirroring and striping characteristics of Oracle database can be used to store data at multiple locations . This gives additional security of data as well as easy access .</a:t>
            </a:r>
          </a:p>
        </p:txBody>
      </p:sp>
    </p:spTree>
    <p:extLst>
      <p:ext uri="{BB962C8B-B14F-4D97-AF65-F5344CB8AC3E}">
        <p14:creationId xmlns:p14="http://schemas.microsoft.com/office/powerpoint/2010/main" val="267410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5B7B-65BB-470B-9E07-21C4C88AC261}"/>
              </a:ext>
            </a:extLst>
          </p:cNvPr>
          <p:cNvSpPr txBox="1"/>
          <p:nvPr/>
        </p:nvSpPr>
        <p:spPr>
          <a:xfrm>
            <a:off x="728868" y="783143"/>
            <a:ext cx="10796023" cy="830997"/>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TASK : A company is asking for you to act as a consultant on a project. They have some questions that they hope you can answer: </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4DAC51-DD74-4AED-B18B-52779B54FE2A}"/>
              </a:ext>
            </a:extLst>
          </p:cNvPr>
          <p:cNvSpPr txBox="1"/>
          <p:nvPr/>
        </p:nvSpPr>
        <p:spPr>
          <a:xfrm>
            <a:off x="728868" y="1598400"/>
            <a:ext cx="10796022" cy="378565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8. What are the ethical concerns related to the transmission of personal data?</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Personal Data must not be shared without sources who don’t have the access to it.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Privacy must be a key parameter and privacy breach should not be Acceptable. </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should not get leaked out due to security breach or hacking.</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must not be shared to any other parties without having a mutual consent on it.</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12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21733B-5CB3-4985-9BCF-56A9EEE78BEB}"/>
              </a:ext>
            </a:extLst>
          </p:cNvPr>
          <p:cNvSpPr txBox="1"/>
          <p:nvPr/>
        </p:nvSpPr>
        <p:spPr>
          <a:xfrm>
            <a:off x="-406341" y="157108"/>
            <a:ext cx="10487767" cy="9541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113792" numCol="1" spcCol="1270" anchor="b" anchorCtr="0">
            <a:noAutofit/>
          </a:bodyPr>
          <a:lstStyle/>
          <a:p>
            <a:pPr marL="0" lvl="0" indent="0" algn="l" defTabSz="711200">
              <a:lnSpc>
                <a:spcPct val="90000"/>
              </a:lnSpc>
              <a:spcBef>
                <a:spcPct val="0"/>
              </a:spcBef>
              <a:spcAft>
                <a:spcPct val="35000"/>
              </a:spcAft>
              <a:buNone/>
            </a:pPr>
            <a:endParaRPr lang="en-IN" sz="1600" b="1" kern="1200" dirty="0">
              <a:solidFill>
                <a:schemeClr val="accent1"/>
              </a:solidFill>
            </a:endParaRPr>
          </a:p>
        </p:txBody>
      </p:sp>
      <p:graphicFrame>
        <p:nvGraphicFramePr>
          <p:cNvPr id="6" name="Diagram 5">
            <a:extLst>
              <a:ext uri="{FF2B5EF4-FFF2-40B4-BE49-F238E27FC236}">
                <a16:creationId xmlns:a16="http://schemas.microsoft.com/office/drawing/2014/main" id="{AC97D109-F699-4CF1-9044-88D2682F7DEA}"/>
              </a:ext>
            </a:extLst>
          </p:cNvPr>
          <p:cNvGraphicFramePr/>
          <p:nvPr/>
        </p:nvGraphicFramePr>
        <p:xfrm>
          <a:off x="265043" y="304800"/>
          <a:ext cx="11012557" cy="1046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B932BD82-2FD4-4152-86F6-9F7885B281B9}"/>
              </a:ext>
            </a:extLst>
          </p:cNvPr>
          <p:cNvGraphicFramePr/>
          <p:nvPr/>
        </p:nvGraphicFramePr>
        <p:xfrm>
          <a:off x="2292626" y="2093843"/>
          <a:ext cx="10296940" cy="23588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2929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0B2AFF-8C91-446A-B1DD-6C0F0D0C5D9E}"/>
              </a:ext>
            </a:extLst>
          </p:cNvPr>
          <p:cNvSpPr txBox="1"/>
          <p:nvPr/>
        </p:nvSpPr>
        <p:spPr>
          <a:xfrm>
            <a:off x="4412974" y="2459791"/>
            <a:ext cx="6096000" cy="1200329"/>
          </a:xfrm>
          <a:prstGeom prst="rect">
            <a:avLst/>
          </a:prstGeom>
          <a:noFill/>
        </p:spPr>
        <p:txBody>
          <a:bodyPr wrap="square">
            <a:spAutoFit/>
          </a:bodyPr>
          <a:lstStyle/>
          <a:p>
            <a:r>
              <a:rPr lang="en-US" sz="7200" b="1" dirty="0">
                <a:solidFill>
                  <a:schemeClr val="accent1"/>
                </a:solidFill>
              </a:rPr>
              <a:t>THANK YOU</a:t>
            </a:r>
            <a:endParaRPr lang="en-IN" sz="7200" b="1" dirty="0">
              <a:solidFill>
                <a:schemeClr val="accent1"/>
              </a:solidFill>
            </a:endParaRPr>
          </a:p>
        </p:txBody>
      </p:sp>
    </p:spTree>
    <p:extLst>
      <p:ext uri="{BB962C8B-B14F-4D97-AF65-F5344CB8AC3E}">
        <p14:creationId xmlns:p14="http://schemas.microsoft.com/office/powerpoint/2010/main" val="39911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gled shot of pen on a graph">
            <a:extLst>
              <a:ext uri="{FF2B5EF4-FFF2-40B4-BE49-F238E27FC236}">
                <a16:creationId xmlns:a16="http://schemas.microsoft.com/office/drawing/2014/main" id="{9F0D9656-C493-6505-02F4-AD3BBF01AA97}"/>
              </a:ext>
            </a:extLst>
          </p:cNvPr>
          <p:cNvPicPr>
            <a:picLocks noChangeAspect="1"/>
          </p:cNvPicPr>
          <p:nvPr/>
        </p:nvPicPr>
        <p:blipFill rotWithShape="1">
          <a:blip r:embed="rId2">
            <a:alphaModFix amt="34000"/>
          </a:blip>
          <a:srcRect t="9431" r="-1" b="6278"/>
          <a:stretch/>
        </p:blipFill>
        <p:spPr>
          <a:xfrm>
            <a:off x="20" y="-20310"/>
            <a:ext cx="12188932" cy="6857990"/>
          </a:xfrm>
          <a:prstGeom prst="rect">
            <a:avLst/>
          </a:prstGeom>
          <a:solidFill>
            <a:schemeClr val="bg2">
              <a:alpha val="84000"/>
            </a:schemeClr>
          </a:solidFill>
        </p:spPr>
      </p:pic>
      <p:sp>
        <p:nvSpPr>
          <p:cNvPr id="4" name="Title 3">
            <a:extLst>
              <a:ext uri="{FF2B5EF4-FFF2-40B4-BE49-F238E27FC236}">
                <a16:creationId xmlns:a16="http://schemas.microsoft.com/office/drawing/2014/main" id="{34E9BF0C-AB78-846F-24C2-B70488A7D6A8}"/>
              </a:ext>
            </a:extLst>
          </p:cNvPr>
          <p:cNvSpPr>
            <a:spLocks noGrp="1"/>
          </p:cNvSpPr>
          <p:nvPr>
            <p:ph type="title"/>
          </p:nvPr>
        </p:nvSpPr>
        <p:spPr>
          <a:xfrm>
            <a:off x="517869" y="155275"/>
            <a:ext cx="7599587" cy="863004"/>
          </a:xfrm>
        </p:spPr>
        <p:txBody>
          <a:bodyPr vert="horz" lIns="91440" tIns="45720" rIns="91440" bIns="45720" rtlCol="0" anchor="t">
            <a:normAutofit fontScale="90000"/>
          </a:bodyPr>
          <a:lstStyle/>
          <a:p>
            <a:pPr>
              <a:lnSpc>
                <a:spcPct val="90000"/>
              </a:lnSpc>
            </a:pPr>
            <a:r>
              <a:rPr lang="en-US" u="sng" dirty="0"/>
              <a:t>Project Summary</a:t>
            </a:r>
            <a:br>
              <a:rPr lang="en-US" u="sng" dirty="0"/>
            </a:br>
            <a:endParaRPr lang="en-US" u="sng" dirty="0"/>
          </a:p>
        </p:txBody>
      </p:sp>
      <p:sp>
        <p:nvSpPr>
          <p:cNvPr id="7" name="Content Placeholder 6">
            <a:extLst>
              <a:ext uri="{FF2B5EF4-FFF2-40B4-BE49-F238E27FC236}">
                <a16:creationId xmlns:a16="http://schemas.microsoft.com/office/drawing/2014/main" id="{C4DC8984-9F32-6BA9-2098-04DDC25F34D2}"/>
              </a:ext>
            </a:extLst>
          </p:cNvPr>
          <p:cNvSpPr>
            <a:spLocks noGrp="1"/>
          </p:cNvSpPr>
          <p:nvPr>
            <p:ph idx="1"/>
          </p:nvPr>
        </p:nvSpPr>
        <p:spPr>
          <a:xfrm>
            <a:off x="517868" y="948904"/>
            <a:ext cx="11156263" cy="5503653"/>
          </a:xfrm>
        </p:spPr>
        <p:txBody>
          <a:bodyPr>
            <a:normAutofit lnSpcReduction="10000"/>
          </a:bodyPr>
          <a:lstStyle/>
          <a:p>
            <a:pPr marL="342900" indent="-342900">
              <a:buFont typeface="Wingdings" panose="05000000000000000000" pitchFamily="2" charset="2"/>
              <a:buChar char="v"/>
            </a:pPr>
            <a:r>
              <a:rPr lang="en-US" sz="2000" b="1" u="sng" dirty="0"/>
              <a:t>Created an ASP.net webapp with user data protected by authorization</a:t>
            </a:r>
          </a:p>
          <a:p>
            <a:pPr lvl="1" indent="0">
              <a:buNone/>
            </a:pPr>
            <a:r>
              <a:rPr lang="en-US" sz="1800" dirty="0"/>
              <a:t>In this we have created three roles: </a:t>
            </a:r>
          </a:p>
          <a:p>
            <a:pPr marL="891540" lvl="3" indent="-342900">
              <a:buFont typeface="Wingdings" panose="05000000000000000000" pitchFamily="2" charset="2"/>
              <a:buChar char="Ø"/>
            </a:pPr>
            <a:r>
              <a:rPr lang="en-US" sz="1600" b="1" dirty="0"/>
              <a:t>Registered Users </a:t>
            </a:r>
            <a:r>
              <a:rPr lang="en-US" sz="1600" dirty="0"/>
              <a:t>– Who can view all the approved data and can edit/delete their own data</a:t>
            </a:r>
            <a:endParaRPr lang="en-US" dirty="0"/>
          </a:p>
          <a:p>
            <a:pPr marL="891540" lvl="3" indent="-342900">
              <a:buFont typeface="Wingdings" panose="05000000000000000000" pitchFamily="2" charset="2"/>
              <a:buChar char="Ø"/>
            </a:pPr>
            <a:r>
              <a:rPr lang="en-US" sz="1600" b="1" dirty="0"/>
              <a:t>Managers</a:t>
            </a:r>
            <a:r>
              <a:rPr lang="en-US" sz="1600" b="0" dirty="0"/>
              <a:t> – Who can approve/reject contact data. Only approved contacts are visible to users</a:t>
            </a:r>
            <a:endParaRPr lang="en-US" dirty="0"/>
          </a:p>
          <a:p>
            <a:pPr marL="891540" lvl="3" indent="-342900">
              <a:buFont typeface="Wingdings" panose="05000000000000000000" pitchFamily="2" charset="2"/>
              <a:buChar char="Ø"/>
            </a:pPr>
            <a:r>
              <a:rPr lang="en-US" sz="1600" b="1" dirty="0"/>
              <a:t>Administrators</a:t>
            </a:r>
            <a:r>
              <a:rPr lang="en-US" sz="1600" dirty="0"/>
              <a:t> – Who can approve/ reject and edit/delete any data</a:t>
            </a:r>
            <a:br>
              <a:rPr lang="en-US" sz="1600" dirty="0"/>
            </a:br>
            <a:endParaRPr lang="en-US" b="1" u="sng" dirty="0"/>
          </a:p>
          <a:p>
            <a:pPr marL="342900" indent="-342900">
              <a:buFont typeface="Wingdings" panose="05000000000000000000" pitchFamily="2" charset="2"/>
              <a:buChar char="v"/>
            </a:pPr>
            <a:r>
              <a:rPr lang="en-US" sz="2000" b="1" u="sng" dirty="0"/>
              <a:t>Tasks</a:t>
            </a:r>
          </a:p>
          <a:p>
            <a:pPr marL="617220" lvl="1" indent="-342900">
              <a:buFont typeface="Wingdings" panose="05000000000000000000" pitchFamily="2" charset="2"/>
              <a:buChar char="ü"/>
            </a:pPr>
            <a:r>
              <a:rPr lang="en-US" sz="1800" b="0" dirty="0"/>
              <a:t>Create Asp.net core web application</a:t>
            </a:r>
          </a:p>
          <a:p>
            <a:pPr marL="617220" lvl="1" indent="-342900">
              <a:buFont typeface="Wingdings" panose="05000000000000000000" pitchFamily="2" charset="2"/>
              <a:buChar char="ü"/>
            </a:pPr>
            <a:r>
              <a:rPr lang="en-US" sz="1800" dirty="0"/>
              <a:t>Build a secure ASP.net core API</a:t>
            </a:r>
            <a:endParaRPr lang="en-US" dirty="0"/>
          </a:p>
          <a:p>
            <a:pPr marL="617220" lvl="1" indent="-342900">
              <a:buFont typeface="Wingdings" panose="05000000000000000000" pitchFamily="2" charset="2"/>
              <a:buChar char="ü"/>
            </a:pPr>
            <a:r>
              <a:rPr lang="en-US" sz="1800" b="0" dirty="0"/>
              <a:t>Add our own secure API and serve up a simple dataset of our own</a:t>
            </a:r>
            <a:endParaRPr lang="en-US" dirty="0"/>
          </a:p>
          <a:p>
            <a:pPr marL="617220" lvl="1" indent="-342900">
              <a:buFont typeface="Wingdings" panose="05000000000000000000" pitchFamily="2" charset="2"/>
              <a:buChar char="ü"/>
            </a:pPr>
            <a:r>
              <a:rPr lang="en-US" sz="1800" dirty="0"/>
              <a:t>Fetch the results on localhost</a:t>
            </a:r>
            <a:endParaRPr lang="en-US" b="1" u="sng" dirty="0"/>
          </a:p>
          <a:p>
            <a:pPr marL="342900" indent="-342900">
              <a:buFont typeface="Wingdings" panose="05000000000000000000" pitchFamily="2" charset="2"/>
              <a:buChar char="v"/>
            </a:pPr>
            <a:r>
              <a:rPr lang="en-US" sz="2000" b="1" u="sng" dirty="0"/>
              <a:t>Tools Used</a:t>
            </a:r>
          </a:p>
          <a:p>
            <a:pPr marL="617220" lvl="1" indent="-342900"/>
            <a:r>
              <a:rPr lang="en-US" sz="1800" b="0" dirty="0"/>
              <a:t>Visual Studio 2022 </a:t>
            </a:r>
          </a:p>
          <a:p>
            <a:pPr marL="617220" lvl="1" indent="-342900"/>
            <a:r>
              <a:rPr lang="en-US" sz="1800" b="0" dirty="0"/>
              <a:t>Post man</a:t>
            </a:r>
          </a:p>
          <a:p>
            <a:pPr marL="617220" lvl="1" indent="-342900"/>
            <a:r>
              <a:rPr lang="en-US" sz="1800" b="0" dirty="0"/>
              <a:t>Microsoft SQL Server Management Studio </a:t>
            </a:r>
            <a:br>
              <a:rPr lang="en-US" sz="1800" dirty="0"/>
            </a:br>
            <a:endParaRPr lang="en-US" b="1" u="sng" dirty="0"/>
          </a:p>
          <a:p>
            <a:pPr marL="617220" lvl="1"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52774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gled shot of pen on a graph">
            <a:extLst>
              <a:ext uri="{FF2B5EF4-FFF2-40B4-BE49-F238E27FC236}">
                <a16:creationId xmlns:a16="http://schemas.microsoft.com/office/drawing/2014/main" id="{9F0D9656-C493-6505-02F4-AD3BBF01AA97}"/>
              </a:ext>
            </a:extLst>
          </p:cNvPr>
          <p:cNvPicPr>
            <a:picLocks noChangeAspect="1"/>
          </p:cNvPicPr>
          <p:nvPr/>
        </p:nvPicPr>
        <p:blipFill rotWithShape="1">
          <a:blip r:embed="rId2">
            <a:alphaModFix amt="34000"/>
          </a:blip>
          <a:srcRect t="9431" r="-1" b="6278"/>
          <a:stretch/>
        </p:blipFill>
        <p:spPr>
          <a:xfrm>
            <a:off x="20" y="-132070"/>
            <a:ext cx="12188932" cy="6857990"/>
          </a:xfrm>
          <a:prstGeom prst="rect">
            <a:avLst/>
          </a:prstGeom>
          <a:solidFill>
            <a:schemeClr val="bg2">
              <a:alpha val="84000"/>
            </a:schemeClr>
          </a:solidFill>
        </p:spPr>
      </p:pic>
      <p:sp>
        <p:nvSpPr>
          <p:cNvPr id="4" name="Title 3">
            <a:extLst>
              <a:ext uri="{FF2B5EF4-FFF2-40B4-BE49-F238E27FC236}">
                <a16:creationId xmlns:a16="http://schemas.microsoft.com/office/drawing/2014/main" id="{34E9BF0C-AB78-846F-24C2-B70488A7D6A8}"/>
              </a:ext>
            </a:extLst>
          </p:cNvPr>
          <p:cNvSpPr>
            <a:spLocks noGrp="1"/>
          </p:cNvSpPr>
          <p:nvPr>
            <p:ph type="title"/>
          </p:nvPr>
        </p:nvSpPr>
        <p:spPr>
          <a:xfrm>
            <a:off x="517869" y="155275"/>
            <a:ext cx="7599587" cy="863004"/>
          </a:xfrm>
        </p:spPr>
        <p:txBody>
          <a:bodyPr vert="horz" lIns="91440" tIns="45720" rIns="91440" bIns="45720" rtlCol="0" anchor="t">
            <a:normAutofit fontScale="90000"/>
          </a:bodyPr>
          <a:lstStyle/>
          <a:p>
            <a:pPr>
              <a:lnSpc>
                <a:spcPct val="90000"/>
              </a:lnSpc>
            </a:pPr>
            <a:r>
              <a:rPr lang="en-US" u="sng" dirty="0"/>
              <a:t>Team</a:t>
            </a:r>
            <a:br>
              <a:rPr lang="en-US" u="sng" dirty="0"/>
            </a:br>
            <a:endParaRPr lang="en-US" u="sng" dirty="0"/>
          </a:p>
        </p:txBody>
      </p:sp>
      <p:graphicFrame>
        <p:nvGraphicFramePr>
          <p:cNvPr id="10" name="Table 10">
            <a:extLst>
              <a:ext uri="{FF2B5EF4-FFF2-40B4-BE49-F238E27FC236}">
                <a16:creationId xmlns:a16="http://schemas.microsoft.com/office/drawing/2014/main" id="{4031A281-C6DE-4219-AB32-A86EC5FC0F96}"/>
              </a:ext>
            </a:extLst>
          </p:cNvPr>
          <p:cNvGraphicFramePr>
            <a:graphicFrameLocks noGrp="1"/>
          </p:cNvGraphicFramePr>
          <p:nvPr>
            <p:ph idx="1"/>
            <p:extLst>
              <p:ext uri="{D42A27DB-BD31-4B8C-83A1-F6EECF244321}">
                <p14:modId xmlns:p14="http://schemas.microsoft.com/office/powerpoint/2010/main" val="1270065160"/>
              </p:ext>
            </p:extLst>
          </p:nvPr>
        </p:nvGraphicFramePr>
        <p:xfrm>
          <a:off x="517869" y="969963"/>
          <a:ext cx="11166132" cy="5593397"/>
        </p:xfrm>
        <a:graphic>
          <a:graphicData uri="http://schemas.openxmlformats.org/drawingml/2006/table">
            <a:tbl>
              <a:tblPr firstRow="1" bandRow="1">
                <a:tableStyleId>{5C22544A-7EE6-4342-B048-85BDC9FD1C3A}</a:tableStyleId>
              </a:tblPr>
              <a:tblGrid>
                <a:gridCol w="3722044">
                  <a:extLst>
                    <a:ext uri="{9D8B030D-6E8A-4147-A177-3AD203B41FA5}">
                      <a16:colId xmlns:a16="http://schemas.microsoft.com/office/drawing/2014/main" val="1806158591"/>
                    </a:ext>
                  </a:extLst>
                </a:gridCol>
                <a:gridCol w="3722044">
                  <a:extLst>
                    <a:ext uri="{9D8B030D-6E8A-4147-A177-3AD203B41FA5}">
                      <a16:colId xmlns:a16="http://schemas.microsoft.com/office/drawing/2014/main" val="2382076561"/>
                    </a:ext>
                  </a:extLst>
                </a:gridCol>
                <a:gridCol w="3722044">
                  <a:extLst>
                    <a:ext uri="{9D8B030D-6E8A-4147-A177-3AD203B41FA5}">
                      <a16:colId xmlns:a16="http://schemas.microsoft.com/office/drawing/2014/main" val="4256696641"/>
                    </a:ext>
                  </a:extLst>
                </a:gridCol>
              </a:tblGrid>
              <a:tr h="2047557">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049959877"/>
                  </a:ext>
                </a:extLst>
              </a:tr>
              <a:tr h="351413">
                <a:tc>
                  <a:txBody>
                    <a:bodyPr/>
                    <a:lstStyle/>
                    <a:p>
                      <a:pPr algn="ctr"/>
                      <a:r>
                        <a:rPr lang="en-US" b="1" i="1" dirty="0">
                          <a:solidFill>
                            <a:schemeClr val="tx2"/>
                          </a:solidFill>
                        </a:rPr>
                        <a:t>Project Manager</a:t>
                      </a:r>
                      <a:endParaRPr lang="en-US" dirty="0"/>
                    </a:p>
                  </a:txBody>
                  <a:tcPr>
                    <a:solidFill>
                      <a:schemeClr val="accent6">
                        <a:lumMod val="40000"/>
                        <a:lumOff val="60000"/>
                      </a:schemeClr>
                    </a:solidFill>
                  </a:tcPr>
                </a:tc>
                <a:tc>
                  <a:txBody>
                    <a:bodyPr/>
                    <a:lstStyle/>
                    <a:p>
                      <a:pPr algn="ctr"/>
                      <a:r>
                        <a:rPr lang="en-US" b="1" i="1" dirty="0">
                          <a:solidFill>
                            <a:schemeClr val="tx2"/>
                          </a:solidFill>
                        </a:rPr>
                        <a:t>Developer</a:t>
                      </a:r>
                      <a:endParaRPr lang="en-US" dirty="0"/>
                    </a:p>
                  </a:txBody>
                  <a:tcPr>
                    <a:solidFill>
                      <a:schemeClr val="accent6">
                        <a:lumMod val="40000"/>
                        <a:lumOff val="60000"/>
                      </a:schemeClr>
                    </a:solidFill>
                  </a:tcPr>
                </a:tc>
                <a:tc>
                  <a:txBody>
                    <a:bodyPr/>
                    <a:lstStyle/>
                    <a:p>
                      <a:pPr algn="ctr"/>
                      <a:r>
                        <a:rPr lang="en-US" b="1" i="1" dirty="0">
                          <a:solidFill>
                            <a:schemeClr val="tx2"/>
                          </a:solidFill>
                        </a:rPr>
                        <a:t>Developer</a:t>
                      </a:r>
                      <a:endParaRPr lang="en-US" dirty="0"/>
                    </a:p>
                  </a:txBody>
                  <a:tcPr>
                    <a:solidFill>
                      <a:schemeClr val="accent6">
                        <a:lumMod val="40000"/>
                        <a:lumOff val="60000"/>
                      </a:schemeClr>
                    </a:solidFill>
                  </a:tcPr>
                </a:tc>
                <a:extLst>
                  <a:ext uri="{0D108BD9-81ED-4DB2-BD59-A6C34878D82A}">
                    <a16:rowId xmlns:a16="http://schemas.microsoft.com/office/drawing/2014/main" val="1286568679"/>
                  </a:ext>
                </a:extLst>
              </a:tr>
              <a:tr h="670151">
                <a:tc>
                  <a:txBody>
                    <a:bodyPr/>
                    <a:lstStyle/>
                    <a:p>
                      <a:pPr algn="ctr"/>
                      <a:r>
                        <a:rPr lang="en-US" i="1" dirty="0">
                          <a:solidFill>
                            <a:schemeClr val="tx2"/>
                          </a:solidFill>
                        </a:rPr>
                        <a:t>Amarendhar Reddy Kokkonda  200517437</a:t>
                      </a:r>
                      <a:endParaRPr lang="en-US" dirty="0"/>
                    </a:p>
                  </a:txBody>
                  <a:tcPr>
                    <a:solidFill>
                      <a:schemeClr val="bg2"/>
                    </a:solidFill>
                  </a:tcPr>
                </a:tc>
                <a:tc>
                  <a:txBody>
                    <a:bodyPr/>
                    <a:lstStyle/>
                    <a:p>
                      <a:pPr algn="ctr"/>
                      <a:r>
                        <a:rPr lang="en-US" i="1" dirty="0">
                          <a:solidFill>
                            <a:schemeClr val="tx2"/>
                          </a:solidFill>
                        </a:rPr>
                        <a:t>Rahul Anand Sharada </a:t>
                      </a:r>
                    </a:p>
                    <a:p>
                      <a:pPr algn="ctr"/>
                      <a:r>
                        <a:rPr lang="en-US" i="1" dirty="0">
                          <a:solidFill>
                            <a:schemeClr val="tx2"/>
                          </a:solidFill>
                        </a:rPr>
                        <a:t> 200520080</a:t>
                      </a:r>
                      <a:endParaRPr lang="en-US" dirty="0"/>
                    </a:p>
                  </a:txBody>
                  <a:tcPr>
                    <a:solidFill>
                      <a:schemeClr val="bg2"/>
                    </a:solidFill>
                  </a:tcPr>
                </a:tc>
                <a:tc>
                  <a:txBody>
                    <a:bodyPr/>
                    <a:lstStyle/>
                    <a:p>
                      <a:pPr algn="ctr"/>
                      <a:r>
                        <a:rPr lang="en-US" i="1" dirty="0">
                          <a:solidFill>
                            <a:schemeClr val="tx2"/>
                          </a:solidFill>
                        </a:rPr>
                        <a:t>Prasanth Parthiban </a:t>
                      </a:r>
                    </a:p>
                    <a:p>
                      <a:pPr algn="ctr"/>
                      <a:r>
                        <a:rPr lang="en-US" i="1" dirty="0">
                          <a:solidFill>
                            <a:schemeClr val="tx2"/>
                          </a:solidFill>
                        </a:rPr>
                        <a:t> 200511271</a:t>
                      </a:r>
                      <a:endParaRPr lang="en-US" dirty="0"/>
                    </a:p>
                  </a:txBody>
                  <a:tcPr>
                    <a:solidFill>
                      <a:schemeClr val="bg2"/>
                    </a:solidFill>
                  </a:tcPr>
                </a:tc>
                <a:extLst>
                  <a:ext uri="{0D108BD9-81ED-4DB2-BD59-A6C34878D82A}">
                    <a16:rowId xmlns:a16="http://schemas.microsoft.com/office/drawing/2014/main" val="4224015033"/>
                  </a:ext>
                </a:extLst>
              </a:tr>
              <a:tr h="406809">
                <a:tc>
                  <a:txBody>
                    <a:bodyPr/>
                    <a:lstStyle/>
                    <a:p>
                      <a:pPr algn="ctr"/>
                      <a:r>
                        <a:rPr lang="en-US" i="1" dirty="0">
                          <a:solidFill>
                            <a:schemeClr val="tx2"/>
                          </a:solidFill>
                        </a:rPr>
                        <a:t> BE in Computer Science</a:t>
                      </a:r>
                      <a:endParaRPr lang="en-US" dirty="0"/>
                    </a:p>
                  </a:txBody>
                  <a:tcPr>
                    <a:solidFill>
                      <a:schemeClr val="accent6">
                        <a:lumMod val="40000"/>
                        <a:lumOff val="60000"/>
                      </a:schemeClr>
                    </a:solidFill>
                  </a:tcPr>
                </a:tc>
                <a:tc>
                  <a:txBody>
                    <a:bodyPr/>
                    <a:lstStyle/>
                    <a:p>
                      <a:pPr algn="ctr"/>
                      <a:r>
                        <a:rPr lang="en-US" i="1" dirty="0">
                          <a:solidFill>
                            <a:schemeClr val="tx2"/>
                          </a:solidFill>
                        </a:rPr>
                        <a:t>BE in Computer Science</a:t>
                      </a:r>
                      <a:endParaRPr lang="en-US" dirty="0"/>
                    </a:p>
                  </a:txBody>
                  <a:tcPr>
                    <a:solidFill>
                      <a:schemeClr val="accent6">
                        <a:lumMod val="40000"/>
                        <a:lumOff val="60000"/>
                      </a:schemeClr>
                    </a:solidFill>
                  </a:tcPr>
                </a:tc>
                <a:tc>
                  <a:txBody>
                    <a:bodyPr/>
                    <a:lstStyle/>
                    <a:p>
                      <a:pPr algn="ctr"/>
                      <a:r>
                        <a:rPr lang="en-US" i="1" dirty="0">
                          <a:solidFill>
                            <a:schemeClr val="tx2"/>
                          </a:solidFill>
                        </a:rPr>
                        <a:t>Bachelor of Computer Application</a:t>
                      </a:r>
                      <a:endParaRPr lang="en-US" dirty="0"/>
                    </a:p>
                  </a:txBody>
                  <a:tcPr>
                    <a:solidFill>
                      <a:schemeClr val="accent6">
                        <a:lumMod val="40000"/>
                        <a:lumOff val="60000"/>
                      </a:schemeClr>
                    </a:solidFill>
                  </a:tcPr>
                </a:tc>
                <a:extLst>
                  <a:ext uri="{0D108BD9-81ED-4DB2-BD59-A6C34878D82A}">
                    <a16:rowId xmlns:a16="http://schemas.microsoft.com/office/drawing/2014/main" val="3838003098"/>
                  </a:ext>
                </a:extLst>
              </a:tr>
              <a:tr h="670151">
                <a:tc>
                  <a:txBody>
                    <a:bodyPr/>
                    <a:lstStyle/>
                    <a:p>
                      <a:pPr algn="ctr"/>
                      <a:r>
                        <a:rPr lang="en-US" b="1" i="1" dirty="0">
                          <a:solidFill>
                            <a:schemeClr val="tx2"/>
                          </a:solidFill>
                        </a:rPr>
                        <a:t>Skills: </a:t>
                      </a:r>
                    </a:p>
                    <a:p>
                      <a:pPr algn="ctr"/>
                      <a:r>
                        <a:rPr lang="en-US" i="1" dirty="0">
                          <a:solidFill>
                            <a:schemeClr val="tx2"/>
                          </a:solidFill>
                        </a:rPr>
                        <a:t>Problem Solving, </a:t>
                      </a:r>
                    </a:p>
                    <a:p>
                      <a:pPr algn="ctr"/>
                      <a:r>
                        <a:rPr lang="en-US" i="1" dirty="0">
                          <a:solidFill>
                            <a:schemeClr val="tx2"/>
                          </a:solidFill>
                        </a:rPr>
                        <a:t>Logical Thinking, Communication</a:t>
                      </a:r>
                      <a:endParaRPr lang="en-US" dirty="0"/>
                    </a:p>
                  </a:txBody>
                  <a:tcPr>
                    <a:solidFill>
                      <a:schemeClr val="bg2"/>
                    </a:solidFill>
                  </a:tcPr>
                </a:tc>
                <a:tc>
                  <a:txBody>
                    <a:bodyPr/>
                    <a:lstStyle/>
                    <a:p>
                      <a:pPr algn="ctr"/>
                      <a:r>
                        <a:rPr lang="en-US" b="1" i="1" dirty="0">
                          <a:solidFill>
                            <a:schemeClr val="tx2"/>
                          </a:solidFill>
                        </a:rPr>
                        <a:t>Skills: </a:t>
                      </a:r>
                    </a:p>
                    <a:p>
                      <a:pPr algn="ctr"/>
                      <a:r>
                        <a:rPr lang="en-US" i="1" dirty="0">
                          <a:solidFill>
                            <a:schemeClr val="tx2"/>
                          </a:solidFill>
                        </a:rPr>
                        <a:t>Critical Thinking, Problem Solving</a:t>
                      </a:r>
                      <a:endParaRPr lang="en-US" dirty="0"/>
                    </a:p>
                  </a:txBody>
                  <a:tcPr>
                    <a:solidFill>
                      <a:schemeClr val="bg2"/>
                    </a:solidFill>
                  </a:tcPr>
                </a:tc>
                <a:tc>
                  <a:txBody>
                    <a:bodyPr/>
                    <a:lstStyle/>
                    <a:p>
                      <a:pPr algn="ctr"/>
                      <a:r>
                        <a:rPr lang="en-US" b="1" i="1" dirty="0">
                          <a:solidFill>
                            <a:schemeClr val="tx2"/>
                          </a:solidFill>
                        </a:rPr>
                        <a:t>Skills: </a:t>
                      </a:r>
                    </a:p>
                    <a:p>
                      <a:pPr algn="ctr"/>
                      <a:r>
                        <a:rPr lang="en-US" i="1" dirty="0">
                          <a:solidFill>
                            <a:schemeClr val="tx2"/>
                          </a:solidFill>
                        </a:rPr>
                        <a:t>Logical Thinking, Analytical Skills</a:t>
                      </a:r>
                      <a:endParaRPr lang="en-US" dirty="0"/>
                    </a:p>
                  </a:txBody>
                  <a:tcPr>
                    <a:solidFill>
                      <a:schemeClr val="bg2"/>
                    </a:solidFill>
                  </a:tcPr>
                </a:tc>
                <a:extLst>
                  <a:ext uri="{0D108BD9-81ED-4DB2-BD59-A6C34878D82A}">
                    <a16:rowId xmlns:a16="http://schemas.microsoft.com/office/drawing/2014/main" val="3565351075"/>
                  </a:ext>
                </a:extLst>
              </a:tr>
              <a:tr h="627367">
                <a:tc>
                  <a:txBody>
                    <a:bodyPr/>
                    <a:lstStyle/>
                    <a:p>
                      <a:pPr lvl="1" indent="0" algn="ctr">
                        <a:buNone/>
                      </a:pPr>
                      <a:r>
                        <a:rPr lang="en-US" b="1" i="1" dirty="0">
                          <a:solidFill>
                            <a:schemeClr val="tx2"/>
                          </a:solidFill>
                        </a:rPr>
                        <a:t>Technical Skills:</a:t>
                      </a:r>
                    </a:p>
                    <a:p>
                      <a:pPr lvl="1" indent="0" algn="ctr">
                        <a:buNone/>
                      </a:pPr>
                      <a:r>
                        <a:rPr lang="en-US" i="1" dirty="0">
                          <a:solidFill>
                            <a:schemeClr val="tx2"/>
                          </a:solidFill>
                        </a:rPr>
                        <a:t>C, C++, Python, HTML, CSS,</a:t>
                      </a:r>
                    </a:p>
                    <a:p>
                      <a:pPr lvl="1" indent="0" algn="ctr">
                        <a:buNone/>
                      </a:pPr>
                      <a:r>
                        <a:rPr lang="en-US" i="1" dirty="0">
                          <a:solidFill>
                            <a:schemeClr val="tx2"/>
                          </a:solidFill>
                        </a:rPr>
                        <a:t> JavaScript, SQL</a:t>
                      </a:r>
                      <a:endParaRPr lang="en-US" dirty="0"/>
                    </a:p>
                    <a:p>
                      <a:endParaRPr lang="en-US" dirty="0"/>
                    </a:p>
                  </a:txBody>
                  <a:tcPr>
                    <a:solidFill>
                      <a:schemeClr val="accent6">
                        <a:lumMod val="40000"/>
                        <a:lumOff val="60000"/>
                      </a:schemeClr>
                    </a:solidFill>
                  </a:tcPr>
                </a:tc>
                <a:tc>
                  <a:txBody>
                    <a:bodyPr/>
                    <a:lstStyle/>
                    <a:p>
                      <a:pPr lvl="1" indent="0" algn="ctr">
                        <a:buNone/>
                      </a:pPr>
                      <a:r>
                        <a:rPr lang="en-US" b="1" i="1" dirty="0">
                          <a:solidFill>
                            <a:schemeClr val="tx2"/>
                          </a:solidFill>
                        </a:rPr>
                        <a:t>Technical Skills:</a:t>
                      </a:r>
                    </a:p>
                    <a:p>
                      <a:pPr lvl="1" indent="0" algn="ctr">
                        <a:buNone/>
                      </a:pPr>
                      <a:r>
                        <a:rPr lang="en-US" i="1" dirty="0">
                          <a:solidFill>
                            <a:schemeClr val="tx2"/>
                          </a:solidFill>
                        </a:rPr>
                        <a:t>Python, SQL</a:t>
                      </a:r>
                      <a:endParaRPr lang="en-US" dirty="0"/>
                    </a:p>
                    <a:p>
                      <a:endParaRPr lang="en-US" dirty="0"/>
                    </a:p>
                  </a:txBody>
                  <a:tcPr>
                    <a:solidFill>
                      <a:schemeClr val="accent6">
                        <a:lumMod val="40000"/>
                        <a:lumOff val="60000"/>
                      </a:schemeClr>
                    </a:solidFill>
                  </a:tcPr>
                </a:tc>
                <a:tc>
                  <a:txBody>
                    <a:bodyPr/>
                    <a:lstStyle/>
                    <a:p>
                      <a:pPr lvl="1" indent="0" algn="ctr">
                        <a:buNone/>
                      </a:pPr>
                      <a:r>
                        <a:rPr lang="en-US" b="1" i="1" dirty="0">
                          <a:solidFill>
                            <a:schemeClr val="tx2"/>
                          </a:solidFill>
                        </a:rPr>
                        <a:t>Technical Skills:</a:t>
                      </a:r>
                    </a:p>
                    <a:p>
                      <a:pPr lvl="1" indent="0" algn="ctr">
                        <a:buNone/>
                      </a:pPr>
                      <a:r>
                        <a:rPr lang="en-US" i="1" dirty="0">
                          <a:solidFill>
                            <a:schemeClr val="tx2"/>
                          </a:solidFill>
                        </a:rPr>
                        <a:t>Python, SQL</a:t>
                      </a:r>
                      <a:endParaRPr lang="en-US" dirty="0"/>
                    </a:p>
                    <a:p>
                      <a:endParaRPr lang="en-US" dirty="0"/>
                    </a:p>
                  </a:txBody>
                  <a:tcPr>
                    <a:solidFill>
                      <a:schemeClr val="accent6">
                        <a:lumMod val="40000"/>
                        <a:lumOff val="60000"/>
                      </a:schemeClr>
                    </a:solidFill>
                  </a:tcPr>
                </a:tc>
                <a:extLst>
                  <a:ext uri="{0D108BD9-81ED-4DB2-BD59-A6C34878D82A}">
                    <a16:rowId xmlns:a16="http://schemas.microsoft.com/office/drawing/2014/main" val="584763824"/>
                  </a:ext>
                </a:extLst>
              </a:tr>
            </a:tbl>
          </a:graphicData>
        </a:graphic>
      </p:graphicFrame>
      <p:pic>
        <p:nvPicPr>
          <p:cNvPr id="11" name="Picture 10">
            <a:extLst>
              <a:ext uri="{FF2B5EF4-FFF2-40B4-BE49-F238E27FC236}">
                <a16:creationId xmlns:a16="http://schemas.microsoft.com/office/drawing/2014/main" id="{DCBE4B8E-35DF-1A38-5DA0-86F482FCAF51}"/>
              </a:ext>
            </a:extLst>
          </p:cNvPr>
          <p:cNvPicPr>
            <a:picLocks noChangeAspect="1"/>
          </p:cNvPicPr>
          <p:nvPr/>
        </p:nvPicPr>
        <p:blipFill rotWithShape="1">
          <a:blip r:embed="rId3">
            <a:extLst>
              <a:ext uri="{28A0092B-C50C-407E-A947-70E740481C1C}">
                <a14:useLocalDpi xmlns:a14="http://schemas.microsoft.com/office/drawing/2010/main" val="0"/>
              </a:ext>
            </a:extLst>
          </a:blip>
          <a:srcRect t="-393" b="-617"/>
          <a:stretch/>
        </p:blipFill>
        <p:spPr bwMode="auto">
          <a:xfrm>
            <a:off x="1449238" y="1018278"/>
            <a:ext cx="1785668" cy="1952655"/>
          </a:xfrm>
          <a:prstGeom prst="rect">
            <a:avLst/>
          </a:prstGeom>
          <a:ln>
            <a:noFill/>
          </a:ln>
          <a:effectLst>
            <a:softEdge rad="112500"/>
          </a:effectLst>
          <a:extLst>
            <a:ext uri="{53640926-AAD7-44D8-BBD7-CCE9431645EC}">
              <a14:shadowObscured xmlns:a14="http://schemas.microsoft.com/office/drawing/2010/main"/>
            </a:ext>
          </a:extLst>
        </p:spPr>
      </p:pic>
      <p:pic>
        <p:nvPicPr>
          <p:cNvPr id="12" name="Picture 11" descr="A picture containing person, person, posing, male&#10;&#10;Description automatically generated">
            <a:extLst>
              <a:ext uri="{FF2B5EF4-FFF2-40B4-BE49-F238E27FC236}">
                <a16:creationId xmlns:a16="http://schemas.microsoft.com/office/drawing/2014/main" id="{B92257F6-0ECC-859E-2F7D-4D89F3EEA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4249" y="1057964"/>
            <a:ext cx="1715796" cy="1952654"/>
          </a:xfrm>
          <a:prstGeom prst="rect">
            <a:avLst/>
          </a:prstGeom>
          <a:ln>
            <a:noFill/>
          </a:ln>
          <a:effectLst>
            <a:softEdge rad="112500"/>
          </a:effectLst>
        </p:spPr>
      </p:pic>
      <p:pic>
        <p:nvPicPr>
          <p:cNvPr id="13" name="Picture 12" descr="A picture containing person, person, indoor, shirt&#10;&#10;Description automatically generated">
            <a:extLst>
              <a:ext uri="{FF2B5EF4-FFF2-40B4-BE49-F238E27FC236}">
                <a16:creationId xmlns:a16="http://schemas.microsoft.com/office/drawing/2014/main" id="{B544E7BC-BC62-557A-D1C7-CE3773DC45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918" r="14114" b="22531"/>
          <a:stretch/>
        </p:blipFill>
        <p:spPr>
          <a:xfrm>
            <a:off x="8785426" y="1004610"/>
            <a:ext cx="1957336" cy="1952654"/>
          </a:xfrm>
          <a:prstGeom prst="rect">
            <a:avLst/>
          </a:prstGeom>
          <a:ln>
            <a:noFill/>
          </a:ln>
          <a:effectLst>
            <a:softEdge rad="112500"/>
          </a:effectLst>
        </p:spPr>
      </p:pic>
    </p:spTree>
    <p:extLst>
      <p:ext uri="{BB962C8B-B14F-4D97-AF65-F5344CB8AC3E}">
        <p14:creationId xmlns:p14="http://schemas.microsoft.com/office/powerpoint/2010/main" val="42859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F79DF4E-53A5-35AD-47DD-6A134C2805AB}"/>
              </a:ext>
            </a:extLst>
          </p:cNvPr>
          <p:cNvSpPr>
            <a:spLocks noGrp="1"/>
          </p:cNvSpPr>
          <p:nvPr>
            <p:ph type="ctrTitle"/>
          </p:nvPr>
        </p:nvSpPr>
        <p:spPr>
          <a:xfrm>
            <a:off x="517869" y="978408"/>
            <a:ext cx="11274439" cy="1709890"/>
          </a:xfrm>
        </p:spPr>
        <p:txBody>
          <a:bodyPr anchor="t">
            <a:normAutofit/>
          </a:bodyPr>
          <a:lstStyle/>
          <a:p>
            <a:pPr algn="ctr"/>
            <a:r>
              <a:rPr lang="en-US" dirty="0">
                <a:solidFill>
                  <a:schemeClr val="tx2"/>
                </a:solidFill>
              </a:rPr>
              <a:t>Part – 1</a:t>
            </a:r>
            <a:br>
              <a:rPr lang="en-US" dirty="0">
                <a:solidFill>
                  <a:schemeClr val="tx2"/>
                </a:solidFill>
              </a:rPr>
            </a:br>
            <a:r>
              <a:rPr lang="en-US" sz="2400" dirty="0">
                <a:solidFill>
                  <a:schemeClr val="tx2"/>
                </a:solidFill>
              </a:rPr>
              <a:t>User Data Protected by Authorization</a:t>
            </a:r>
            <a:endParaRPr lang="en-US" dirty="0">
              <a:solidFill>
                <a:schemeClr val="tx2"/>
              </a:solidFill>
            </a:endParaRPr>
          </a:p>
        </p:txBody>
      </p:sp>
      <p:sp>
        <p:nvSpPr>
          <p:cNvPr id="22" name="Rectangle 2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779B33B6-105E-F792-158F-78146AC6FE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36246" y="2914651"/>
            <a:ext cx="6119508" cy="3433308"/>
          </a:xfrm>
          <a:prstGeom prst="rect">
            <a:avLst/>
          </a:prstGeom>
        </p:spPr>
      </p:pic>
    </p:spTree>
    <p:extLst>
      <p:ext uri="{BB962C8B-B14F-4D97-AF65-F5344CB8AC3E}">
        <p14:creationId xmlns:p14="http://schemas.microsoft.com/office/powerpoint/2010/main" val="13838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FBBC-48AE-832E-F5E9-1CE90F457DAB}"/>
              </a:ext>
            </a:extLst>
          </p:cNvPr>
          <p:cNvSpPr>
            <a:spLocks noGrp="1"/>
          </p:cNvSpPr>
          <p:nvPr>
            <p:ph type="title"/>
          </p:nvPr>
        </p:nvSpPr>
        <p:spPr>
          <a:xfrm>
            <a:off x="517870" y="978408"/>
            <a:ext cx="5020948" cy="669237"/>
          </a:xfrm>
        </p:spPr>
        <p:txBody>
          <a:bodyPr>
            <a:normAutofit fontScale="90000"/>
          </a:bodyPr>
          <a:lstStyle/>
          <a:p>
            <a:r>
              <a:rPr lang="en-US" sz="3200" u="sng"/>
              <a:t>Step-1:</a:t>
            </a:r>
            <a:br>
              <a:rPr lang="en-US" sz="3200" u="sng"/>
            </a:br>
            <a:endParaRPr lang="en-US" sz="3200" b="0"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FEAFB393-8FA7-8CB6-D5E0-D11BAFEDE4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859" t="11807" b="45038"/>
          <a:stretch/>
        </p:blipFill>
        <p:spPr>
          <a:xfrm>
            <a:off x="8402128" y="978409"/>
            <a:ext cx="3272347" cy="5362006"/>
          </a:xfrm>
        </p:spPr>
      </p:pic>
      <p:graphicFrame>
        <p:nvGraphicFramePr>
          <p:cNvPr id="12" name="Text Placeholder 5">
            <a:extLst>
              <a:ext uri="{FF2B5EF4-FFF2-40B4-BE49-F238E27FC236}">
                <a16:creationId xmlns:a16="http://schemas.microsoft.com/office/drawing/2014/main" id="{809B2048-A28E-36A3-3AA8-A4E864547699}"/>
              </a:ext>
            </a:extLst>
          </p:cNvPr>
          <p:cNvGraphicFramePr/>
          <p:nvPr/>
        </p:nvGraphicFramePr>
        <p:xfrm>
          <a:off x="517869" y="1647645"/>
          <a:ext cx="7530575" cy="4692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92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Step-2:</a:t>
            </a:r>
            <a:br>
              <a:rPr lang="en-US" sz="3200" b="0" dirty="0"/>
            </a:br>
            <a:br>
              <a:rPr lang="en-US" sz="1800" dirty="0">
                <a:solidFill>
                  <a:srgbClr val="242424"/>
                </a:solidFill>
                <a:effectLst/>
                <a:latin typeface="-apple-system"/>
              </a:rPr>
            </a:br>
            <a:endParaRPr lang="en-US" sz="1800" b="0"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F6811CE-86CB-0413-E1C2-653BDE0B5E6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8986" r="48611" b="35425"/>
          <a:stretch/>
        </p:blipFill>
        <p:spPr>
          <a:xfrm>
            <a:off x="7587271" y="978408"/>
            <a:ext cx="4213665" cy="5431468"/>
          </a:xfrm>
        </p:spPr>
      </p:pic>
      <p:graphicFrame>
        <p:nvGraphicFramePr>
          <p:cNvPr id="16" name="Content Placeholder 5">
            <a:extLst>
              <a:ext uri="{FF2B5EF4-FFF2-40B4-BE49-F238E27FC236}">
                <a16:creationId xmlns:a16="http://schemas.microsoft.com/office/drawing/2014/main" id="{099FACE4-8AEA-4AEB-31A2-9DC93F678360}"/>
              </a:ext>
            </a:extLst>
          </p:cNvPr>
          <p:cNvGraphicFramePr>
            <a:graphicFrameLocks noGrp="1"/>
          </p:cNvGraphicFramePr>
          <p:nvPr>
            <p:ph sz="half" idx="2"/>
          </p:nvPr>
        </p:nvGraphicFramePr>
        <p:xfrm>
          <a:off x="517870" y="1604513"/>
          <a:ext cx="6642055" cy="4805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415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Step-3:</a:t>
            </a:r>
            <a:br>
              <a:rPr lang="en-US" sz="3200" b="0" dirty="0"/>
            </a:br>
            <a:br>
              <a:rPr lang="en-US" sz="1800" dirty="0">
                <a:solidFill>
                  <a:srgbClr val="242424"/>
                </a:solidFill>
                <a:effectLst/>
                <a:latin typeface="-apple-system"/>
              </a:rPr>
            </a:br>
            <a:endParaRPr lang="en-US" sz="1800" b="0" dirty="0"/>
          </a:p>
        </p:txBody>
      </p:sp>
      <p:pic>
        <p:nvPicPr>
          <p:cNvPr id="5" name="Content Placeholder 4">
            <a:extLst>
              <a:ext uri="{FF2B5EF4-FFF2-40B4-BE49-F238E27FC236}">
                <a16:creationId xmlns:a16="http://schemas.microsoft.com/office/drawing/2014/main" id="{DF6811CE-86CB-0413-E1C2-653BDE0B5E6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025" t="81049" r="9398" b="13032"/>
          <a:stretch/>
        </p:blipFill>
        <p:spPr>
          <a:xfrm>
            <a:off x="603849" y="4848046"/>
            <a:ext cx="10984302" cy="569342"/>
          </a:xfrm>
        </p:spPr>
      </p:pic>
      <p:graphicFrame>
        <p:nvGraphicFramePr>
          <p:cNvPr id="12" name="Content Placeholder 5">
            <a:extLst>
              <a:ext uri="{FF2B5EF4-FFF2-40B4-BE49-F238E27FC236}">
                <a16:creationId xmlns:a16="http://schemas.microsoft.com/office/drawing/2014/main" id="{89FB539F-520E-C24E-0516-5BCDD1AFC94B}"/>
              </a:ext>
            </a:extLst>
          </p:cNvPr>
          <p:cNvGraphicFramePr>
            <a:graphicFrameLocks noGrp="1"/>
          </p:cNvGraphicFramePr>
          <p:nvPr>
            <p:ph sz="half" idx="2"/>
            <p:extLst>
              <p:ext uri="{D42A27DB-BD31-4B8C-83A1-F6EECF244321}">
                <p14:modId xmlns:p14="http://schemas.microsoft.com/office/powerpoint/2010/main" val="1788508389"/>
              </p:ext>
            </p:extLst>
          </p:nvPr>
        </p:nvGraphicFramePr>
        <p:xfrm>
          <a:off x="517869" y="1604514"/>
          <a:ext cx="11274439" cy="2855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computer&#10;&#10;Description automatically generated with medium confidence">
            <a:extLst>
              <a:ext uri="{FF2B5EF4-FFF2-40B4-BE49-F238E27FC236}">
                <a16:creationId xmlns:a16="http://schemas.microsoft.com/office/drawing/2014/main" id="{73F0BA6D-06E8-CDE9-53E0-D90BE227B0EC}"/>
              </a:ext>
            </a:extLst>
          </p:cNvPr>
          <p:cNvPicPr>
            <a:picLocks noChangeAspect="1"/>
          </p:cNvPicPr>
          <p:nvPr/>
        </p:nvPicPr>
        <p:blipFill rotWithShape="1">
          <a:blip r:embed="rId8">
            <a:extLst>
              <a:ext uri="{28A0092B-C50C-407E-A947-70E740481C1C}">
                <a14:useLocalDpi xmlns:a14="http://schemas.microsoft.com/office/drawing/2010/main" val="0"/>
              </a:ext>
            </a:extLst>
          </a:blip>
          <a:srcRect l="2070" t="82013" r="18763" b="14266"/>
          <a:stretch/>
        </p:blipFill>
        <p:spPr>
          <a:xfrm>
            <a:off x="603849" y="5391507"/>
            <a:ext cx="10984302" cy="41407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8999A0E3-E683-8F2F-0462-67DF14380D6A}"/>
              </a:ext>
            </a:extLst>
          </p:cNvPr>
          <p:cNvPicPr>
            <a:picLocks noChangeAspect="1"/>
          </p:cNvPicPr>
          <p:nvPr/>
        </p:nvPicPr>
        <p:blipFill rotWithShape="1">
          <a:blip r:embed="rId9">
            <a:extLst>
              <a:ext uri="{28A0092B-C50C-407E-A947-70E740481C1C}">
                <a14:useLocalDpi xmlns:a14="http://schemas.microsoft.com/office/drawing/2010/main" val="0"/>
              </a:ext>
            </a:extLst>
          </a:blip>
          <a:srcRect l="2070" t="78491" r="19549" b="18742"/>
          <a:stretch/>
        </p:blipFill>
        <p:spPr>
          <a:xfrm>
            <a:off x="603849" y="5805577"/>
            <a:ext cx="10984302" cy="414071"/>
          </a:xfrm>
          <a:prstGeom prst="rect">
            <a:avLst/>
          </a:prstGeom>
        </p:spPr>
      </p:pic>
    </p:spTree>
    <p:extLst>
      <p:ext uri="{BB962C8B-B14F-4D97-AF65-F5344CB8AC3E}">
        <p14:creationId xmlns:p14="http://schemas.microsoft.com/office/powerpoint/2010/main" val="3914250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5F9A-E3B5-7479-DD21-C231BE8EF638}"/>
              </a:ext>
            </a:extLst>
          </p:cNvPr>
          <p:cNvSpPr>
            <a:spLocks noGrp="1"/>
          </p:cNvSpPr>
          <p:nvPr>
            <p:ph type="title"/>
          </p:nvPr>
        </p:nvSpPr>
        <p:spPr>
          <a:xfrm>
            <a:off x="517870" y="978408"/>
            <a:ext cx="5021182" cy="626105"/>
          </a:xfrm>
        </p:spPr>
        <p:txBody>
          <a:bodyPr>
            <a:normAutofit fontScale="90000"/>
          </a:bodyPr>
          <a:lstStyle/>
          <a:p>
            <a:r>
              <a:rPr lang="en-US" sz="3600" u="sng" dirty="0"/>
              <a:t>Step-4:</a:t>
            </a:r>
            <a:br>
              <a:rPr lang="en-US" sz="3200" b="0" dirty="0"/>
            </a:br>
            <a:br>
              <a:rPr lang="en-US" sz="1800" dirty="0">
                <a:solidFill>
                  <a:srgbClr val="242424"/>
                </a:solidFill>
                <a:effectLst/>
                <a:latin typeface="-apple-system"/>
              </a:rPr>
            </a:br>
            <a:endParaRPr lang="en-US" sz="1800" b="0" dirty="0"/>
          </a:p>
        </p:txBody>
      </p:sp>
      <p:graphicFrame>
        <p:nvGraphicFramePr>
          <p:cNvPr id="14" name="Content Placeholder 5">
            <a:extLst>
              <a:ext uri="{FF2B5EF4-FFF2-40B4-BE49-F238E27FC236}">
                <a16:creationId xmlns:a16="http://schemas.microsoft.com/office/drawing/2014/main" id="{8BAAE2EB-0417-EB71-DD10-5D9A11A38B3C}"/>
              </a:ext>
            </a:extLst>
          </p:cNvPr>
          <p:cNvGraphicFramePr>
            <a:graphicFrameLocks noGrp="1"/>
          </p:cNvGraphicFramePr>
          <p:nvPr>
            <p:ph sz="half" idx="2"/>
          </p:nvPr>
        </p:nvGraphicFramePr>
        <p:xfrm>
          <a:off x="517870" y="1604514"/>
          <a:ext cx="11291692" cy="2363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screenshot of a computer&#10;&#10;Description automatically generated">
            <a:extLst>
              <a:ext uri="{FF2B5EF4-FFF2-40B4-BE49-F238E27FC236}">
                <a16:creationId xmlns:a16="http://schemas.microsoft.com/office/drawing/2014/main" id="{77747CCD-57F2-92FE-08C9-33510934AD9D}"/>
              </a:ext>
            </a:extLst>
          </p:cNvPr>
          <p:cNvPicPr>
            <a:picLocks noChangeAspect="1"/>
          </p:cNvPicPr>
          <p:nvPr/>
        </p:nvPicPr>
        <p:blipFill rotWithShape="1">
          <a:blip r:embed="rId7">
            <a:extLst>
              <a:ext uri="{28A0092B-C50C-407E-A947-70E740481C1C}">
                <a14:useLocalDpi xmlns:a14="http://schemas.microsoft.com/office/drawing/2010/main" val="0"/>
              </a:ext>
            </a:extLst>
          </a:blip>
          <a:srcRect l="1991" t="82893" r="17033" b="13082"/>
          <a:stretch/>
        </p:blipFill>
        <p:spPr>
          <a:xfrm>
            <a:off x="517870" y="4425351"/>
            <a:ext cx="11291692" cy="6297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9B0A407-18A7-C4BB-7875-65E89451BFF4}"/>
              </a:ext>
            </a:extLst>
          </p:cNvPr>
          <p:cNvPicPr>
            <a:picLocks noChangeAspect="1"/>
          </p:cNvPicPr>
          <p:nvPr/>
        </p:nvPicPr>
        <p:blipFill rotWithShape="1">
          <a:blip r:embed="rId8">
            <a:extLst>
              <a:ext uri="{28A0092B-C50C-407E-A947-70E740481C1C}">
                <a14:useLocalDpi xmlns:a14="http://schemas.microsoft.com/office/drawing/2010/main" val="0"/>
              </a:ext>
            </a:extLst>
          </a:blip>
          <a:srcRect l="1835" t="82768" r="25682" b="13081"/>
          <a:stretch/>
        </p:blipFill>
        <p:spPr>
          <a:xfrm>
            <a:off x="517870" y="5055077"/>
            <a:ext cx="11291692" cy="53483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62E6D74F-1AB5-7126-5F42-0A9C6286902F}"/>
              </a:ext>
            </a:extLst>
          </p:cNvPr>
          <p:cNvPicPr>
            <a:picLocks noChangeAspect="1"/>
          </p:cNvPicPr>
          <p:nvPr/>
        </p:nvPicPr>
        <p:blipFill rotWithShape="1">
          <a:blip r:embed="rId9">
            <a:extLst>
              <a:ext uri="{28A0092B-C50C-407E-A947-70E740481C1C}">
                <a14:useLocalDpi xmlns:a14="http://schemas.microsoft.com/office/drawing/2010/main" val="0"/>
              </a:ext>
            </a:extLst>
          </a:blip>
          <a:srcRect l="1677" t="82894" r="12553" b="13081"/>
          <a:stretch/>
        </p:blipFill>
        <p:spPr>
          <a:xfrm>
            <a:off x="517870" y="5589915"/>
            <a:ext cx="11291692" cy="534838"/>
          </a:xfrm>
          <a:prstGeom prst="rect">
            <a:avLst/>
          </a:prstGeom>
        </p:spPr>
      </p:pic>
    </p:spTree>
    <p:extLst>
      <p:ext uri="{BB962C8B-B14F-4D97-AF65-F5344CB8AC3E}">
        <p14:creationId xmlns:p14="http://schemas.microsoft.com/office/powerpoint/2010/main" val="2570728585"/>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
  <TotalTime>298</TotalTime>
  <Words>1678</Words>
  <Application>Microsoft Office PowerPoint</Application>
  <PresentationFormat>Widescreen</PresentationFormat>
  <Paragraphs>158</Paragraphs>
  <Slides>25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-apple-system</vt:lpstr>
      <vt:lpstr>Arial</vt:lpstr>
      <vt:lpstr>Bierstadt</vt:lpstr>
      <vt:lpstr>Times New Roman</vt:lpstr>
      <vt:lpstr>Wingdings</vt:lpstr>
      <vt:lpstr>GestaltVTI</vt:lpstr>
      <vt:lpstr>Authorization &amp; Authentication</vt:lpstr>
      <vt:lpstr>Project Summary </vt:lpstr>
      <vt:lpstr>Project Summary </vt:lpstr>
      <vt:lpstr>Team </vt:lpstr>
      <vt:lpstr>Part – 1 User Data Protected by Authorization</vt:lpstr>
      <vt:lpstr>Step-1: </vt:lpstr>
      <vt:lpstr>Step-2:  </vt:lpstr>
      <vt:lpstr>Step-3:  </vt:lpstr>
      <vt:lpstr>Step-4:  </vt:lpstr>
      <vt:lpstr>Results:  </vt:lpstr>
      <vt:lpstr>Results:  </vt:lpstr>
      <vt:lpstr>Results:  </vt:lpstr>
      <vt:lpstr>Results:  </vt:lpstr>
      <vt:lpstr>Results:  </vt:lpstr>
      <vt:lpstr>Part – 2 Security Technologies Recommendations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Authorization &amp; Authentication</dc:title>
  <dc:creator>Amarendhar Reddy Kokkonda</dc:creator>
  <cp:lastModifiedBy>Amarendhar Reddy Kokkonda</cp:lastModifiedBy>
  <cp:revision>4</cp:revision>
  <dcterms:created xsi:type="dcterms:W3CDTF">2022-08-08T17:44:52Z</dcterms:created>
  <dcterms:modified xsi:type="dcterms:W3CDTF">2022-08-08T23:23:40Z</dcterms:modified>
</cp:coreProperties>
</file>